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-49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6B333E-CBF6-9181-4E34-C6A5EE541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D4761A2-4EE7-EB39-6AA9-C7F0DED92F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D749ABE-00D0-A00E-FD24-9B92367C2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E2B-7541-4CAB-BD87-D89B6247DBD9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648923-7CE9-1D3B-CDF1-A2C68DD8E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02253AA-184D-B14D-BB87-A0732196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37B6-84B6-491D-A31A-F372B5FD0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92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192FDA-6DDF-3EDD-B906-184CFA2D2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C0E0E46-9E95-D262-9B82-EBCE37DDB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7AFBC24-6D5D-1FEB-F8FF-E3113DF03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E2B-7541-4CAB-BD87-D89B6247DBD9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0468A93-2B9B-A5F5-5F84-6ECA215CF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32748A-324B-EE6D-0B7E-5CCDAEB12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37B6-84B6-491D-A31A-F372B5FD0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20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FFB6EAC-40A5-3A59-88C7-6CFA9A3F19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35B5CC2-52F2-02E2-F5CE-1CF64DC6F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02D194-A8FB-07AD-E8AF-CD7F58F08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E2B-7541-4CAB-BD87-D89B6247DBD9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55704C3-6088-158A-72F4-D1C45BAEA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F3BBD53-44D6-183F-3BEC-29C7032F5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37B6-84B6-491D-A31A-F372B5FD0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14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785A6A-9A58-0AE1-2935-47714FC1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E0FA043-AA9D-6739-D2AE-7C3C0983F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5D87693-5551-0226-0C4C-A6DCF85E2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E2B-7541-4CAB-BD87-D89B6247DBD9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0F19E9-DF11-17D2-AF50-3F74839A8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3A27FDF-A266-88D7-03F7-3BC86C8EE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37B6-84B6-491D-A31A-F372B5FD0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20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211EE1-32FE-B2F6-4C4E-50E340CDB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13EE6D2-BABA-1C49-DE5E-F6C63DC89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C47AEC-95BB-4F72-6360-83866DA1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E2B-7541-4CAB-BD87-D89B6247DBD9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F330EAB-C777-118E-8620-BFACAB2E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D3616E6-F943-C637-BC06-FE37537F9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37B6-84B6-491D-A31A-F372B5FD0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82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3B8B12-9F60-29A9-AF00-C49378E49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910C1D3-37DE-38C1-0B76-894A0835A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B43FE24-E9ED-1CF0-1645-D1F7AC5EF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02F3663-6F8D-65F3-59AE-59FFA7525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E2B-7541-4CAB-BD87-D89B6247DBD9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0989C1C-750D-BB51-213C-E26F2FBCD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84B5793-DEA4-BD25-D968-56149F8C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37B6-84B6-491D-A31A-F372B5FD0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423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5F5364-A1AF-AA94-CBAB-6EEB6BE24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B96CE66-CE21-B172-B647-B2DB9EEB7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C2B8525-CF87-6207-7BEB-8918A69B6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025F363-9250-6F2A-2813-648BE278C9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E52AD50-8500-3AB0-7D91-62CD5C624B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0A83AE2-EEFE-0622-60A1-CE051A1A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E2B-7541-4CAB-BD87-D89B6247DBD9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AE2AEFB-2375-ECF4-B928-02BC0BB9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DBAC915-8ED2-001F-ECEE-748E1A705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37B6-84B6-491D-A31A-F372B5FD0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058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A68244-064E-1A15-B14E-13D49FFD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FB08273-D6B6-19C4-14BD-037BE86D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E2B-7541-4CAB-BD87-D89B6247DBD9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B5D10C4-20AB-15EB-539B-5D99EC6E7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7A26E39-61D2-F765-9CB0-91D0E8A1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37B6-84B6-491D-A31A-F372B5FD0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745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C10D4CC-F39D-147E-74C6-24A236CD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E2B-7541-4CAB-BD87-D89B6247DBD9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B19E365-3FFF-93CE-00C1-D8A928F49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E3B4D84-AF9B-5746-8719-656D8A71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37B6-84B6-491D-A31A-F372B5FD0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406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83CAEE-4D32-4D2F-C33E-0049E2CF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34B45C9-9743-4EE6-DA23-FE246E236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33D4CED-45BA-0AA2-9BAD-C95230A64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C755CED-7826-F2DA-4CDD-C13D80918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E2B-7541-4CAB-BD87-D89B6247DBD9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0773AE6-ACAD-F433-B53A-6C729C01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4B967FA-EBAE-323D-DFC8-24F9CCE59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37B6-84B6-491D-A31A-F372B5FD0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283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1B4CE1-0724-8723-1341-E218A5F92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A5E0C56-B54F-D939-5549-981BDC994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7ADACA-4142-D825-03D2-99DD2E414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CD3000E-4623-4C96-6B8E-92596F94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E2B-7541-4CAB-BD87-D89B6247DBD9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A7C6B8F-1F46-1454-1F89-D64D062E3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925DF6D-0E9C-03B5-8DBA-7580C8C4C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37B6-84B6-491D-A31A-F372B5FD0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76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3BD8F5-2FAB-2D37-D516-FB91CD122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657E814-6A7D-C0BC-5EE8-408EAB536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214BC0-E6C0-D2E0-8D23-35B2C1C6E5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5E2B-7541-4CAB-BD87-D89B6247DBD9}" type="datetimeFigureOut">
              <a:rPr lang="ru-RU" smtClean="0"/>
              <a:t>08.08.2023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9B18018-4B3A-09B3-9F95-3C793780B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21876AA-6412-94F0-2A5E-89E7254E2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037B6-84B6-491D-A31A-F372B5FD0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2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EB89D3-4905-F943-EDDD-02500AA0BF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45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2F5588-3D8E-4D40-43E9-A95966CBAE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58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16A0795-51B5-9545-4BE8-C04337BB45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11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752A09C-EFFF-8C6D-47B6-A8795AEAEF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7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C10E8C6-9DCB-9CDC-002B-576DD83EE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61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9FD1531-47DB-4294-521F-0AACC515AD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72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DA93587-7697-3F80-CEBA-F18DDB9EAC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33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51D63E4-9AB3-41DC-9925-1F5C14E359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49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2BF76D5-35CC-AC0B-9D3D-2DE3726EE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14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2FD1429-4DB5-EDF9-87B8-689122CB71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12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B7EF65A-6F6C-CF85-064E-EDA62A4329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62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F93FE76-9BC5-B7DD-E9E0-5FC0055C4E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63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459237-B642-7782-EF66-37431B5A1B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03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E62D0B-3791-256F-975C-EF48D4165B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00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6EC20E7-9FC3-6E14-F604-6457AC638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54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44CDB00-1EED-30BE-3048-6483771C4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1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5A628A6-0797-C360-A2C6-509D575A04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67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A552F50-D0D9-DC9D-C4A6-3797BB7D8E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0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A376F13-7FD7-3B1F-DBD0-DEC04B41E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00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AF4558B-1478-7287-6093-6013A340C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13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07BAC50-B0AB-2219-C7C6-B37B42EEC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56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E5BF95-1481-F39D-9618-A9D0A88FA8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33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47B2DE-BBBD-4D9B-8E48-7DDCC1728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15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93FA5BB-B940-765C-CDE8-3B45B2D75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24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8AED334-59F4-2AF5-C9DE-13AEC0034C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26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4F714F1-045D-A5E2-38A4-7B1D2E982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03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59A6B9E-BC84-A5C3-168E-D5742E8A46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4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1936B70-96FE-E537-6F2C-5E5B2FD71E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47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EE8A24C-0FA2-5DCF-1734-3EA1255C44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77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CBD9ECF-6BE5-6155-9BA4-5D53404340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79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E150204-1B42-9B65-61B0-27B5D5024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41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215C17B-5AAA-B270-A798-950C9D96B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35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1804C62-0A3A-0B7D-7597-9F1B136E17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09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7AAAEF3-3F9A-1C10-EE5E-786ECCB0A3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75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2531438-AC5A-E490-A854-87B287131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28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C5C7039-2F8D-0D3E-2217-A564FD4364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560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Произвольный</PresentationFormat>
  <Paragraphs>0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Полина</dc:creator>
  <cp:lastModifiedBy>UGZ-229</cp:lastModifiedBy>
  <cp:revision>4</cp:revision>
  <dcterms:created xsi:type="dcterms:W3CDTF">2023-03-22T10:27:54Z</dcterms:created>
  <dcterms:modified xsi:type="dcterms:W3CDTF">2023-08-08T05:32:27Z</dcterms:modified>
</cp:coreProperties>
</file>