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3" r:id="rId1"/>
    <p:sldMasterId id="2147483757" r:id="rId2"/>
    <p:sldMasterId id="2147483769" r:id="rId3"/>
    <p:sldMasterId id="2147483826" r:id="rId4"/>
  </p:sldMasterIdLst>
  <p:notesMasterIdLst>
    <p:notesMasterId r:id="rId39"/>
  </p:notesMasterIdLst>
  <p:handoutMasterIdLst>
    <p:handoutMasterId r:id="rId40"/>
  </p:handoutMasterIdLst>
  <p:sldIdLst>
    <p:sldId id="256" r:id="rId5"/>
    <p:sldId id="983" r:id="rId6"/>
    <p:sldId id="370" r:id="rId7"/>
    <p:sldId id="1014" r:id="rId8"/>
    <p:sldId id="1015" r:id="rId9"/>
    <p:sldId id="1016" r:id="rId10"/>
    <p:sldId id="1017" r:id="rId11"/>
    <p:sldId id="1018" r:id="rId12"/>
    <p:sldId id="1019" r:id="rId13"/>
    <p:sldId id="1020" r:id="rId14"/>
    <p:sldId id="1022" r:id="rId15"/>
    <p:sldId id="1023" r:id="rId16"/>
    <p:sldId id="1024" r:id="rId17"/>
    <p:sldId id="1025" r:id="rId18"/>
    <p:sldId id="1026" r:id="rId19"/>
    <p:sldId id="1021" r:id="rId20"/>
    <p:sldId id="1028" r:id="rId21"/>
    <p:sldId id="1027" r:id="rId22"/>
    <p:sldId id="1029" r:id="rId23"/>
    <p:sldId id="1030" r:id="rId24"/>
    <p:sldId id="1031" r:id="rId25"/>
    <p:sldId id="1032" r:id="rId26"/>
    <p:sldId id="1033" r:id="rId27"/>
    <p:sldId id="1034" r:id="rId28"/>
    <p:sldId id="1035" r:id="rId29"/>
    <p:sldId id="1036" r:id="rId30"/>
    <p:sldId id="1037" r:id="rId31"/>
    <p:sldId id="1038" r:id="rId32"/>
    <p:sldId id="1039" r:id="rId33"/>
    <p:sldId id="1040" r:id="rId34"/>
    <p:sldId id="1041" r:id="rId35"/>
    <p:sldId id="1042" r:id="rId36"/>
    <p:sldId id="1043" r:id="rId37"/>
    <p:sldId id="1044" r:id="rId38"/>
  </p:sldIdLst>
  <p:sldSz cx="12192000" cy="6858000"/>
  <p:notesSz cx="6797675" cy="9928225"/>
  <p:embeddedFontLst>
    <p:embeddedFont>
      <p:font typeface="Verdana" pitchFamily="34" charset="0"/>
      <p:regular r:id="rId41"/>
      <p:bold r:id="rId42"/>
      <p:italic r:id="rId43"/>
      <p:boldItalic r:id="rId44"/>
    </p:embeddedFont>
    <p:embeddedFont>
      <p:font typeface="Open Sans" charset="0"/>
      <p:regular r:id="rId45"/>
      <p:bold r:id="rId46"/>
      <p:italic r:id="rId47"/>
      <p:boldItalic r:id="rId48"/>
    </p:embeddedFont>
    <p:embeddedFont>
      <p:font typeface="Tahoma" pitchFamily="34" charset="0"/>
      <p:regular r:id="rId49"/>
      <p:bold r:id="rId50"/>
    </p:embeddedFont>
    <p:embeddedFont>
      <p:font typeface="Montserrat" charset="-52"/>
      <p:regular r:id="rId51"/>
      <p:bold r:id="rId52"/>
      <p:italic r:id="rId53"/>
      <p:boldItalic r:id="rId54"/>
    </p:embeddedFont>
    <p:embeddedFont>
      <p:font typeface="Arial Narrow" pitchFamily="34" charset="0"/>
      <p:regular r:id="rId55"/>
      <p:bold r:id="rId56"/>
      <p:italic r:id="rId57"/>
      <p:boldItalic r:id="rId58"/>
    </p:embeddedFont>
    <p:embeddedFont>
      <p:font typeface="Calibri" pitchFamily="34" charset="0"/>
      <p:regular r:id="rId59"/>
      <p:bold r:id="rId60"/>
      <p:italic r:id="rId61"/>
      <p:boldItalic r:id="rId62"/>
    </p:embeddedFont>
    <p:embeddedFont>
      <p:font typeface="Calibri Light" pitchFamily="34" charset="0"/>
      <p:regular r:id="rId63"/>
      <p:italic r:id="rId6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84F886-BF22-49CE-BE98-8DC6601ACEEE}">
          <p14:sldIdLst>
            <p14:sldId id="256"/>
            <p14:sldId id="983"/>
            <p14:sldId id="370"/>
            <p14:sldId id="1014"/>
            <p14:sldId id="1015"/>
            <p14:sldId id="1016"/>
            <p14:sldId id="1017"/>
            <p14:sldId id="1018"/>
            <p14:sldId id="1019"/>
            <p14:sldId id="1020"/>
            <p14:sldId id="1022"/>
            <p14:sldId id="1023"/>
            <p14:sldId id="1024"/>
            <p14:sldId id="1025"/>
            <p14:sldId id="1026"/>
            <p14:sldId id="1021"/>
            <p14:sldId id="1028"/>
            <p14:sldId id="1027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1"/>
            <p14:sldId id="1042"/>
            <p14:sldId id="1043"/>
            <p14:sldId id="1044"/>
          </p14:sldIdLst>
        </p14:section>
        <p14:section name="Раздел без заголовка" id="{ED6C1922-4B84-4552-BDED-7E34B9D2FB4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9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38"/>
    <a:srgbClr val="030004"/>
    <a:srgbClr val="FF0000"/>
    <a:srgbClr val="F4B183"/>
    <a:srgbClr val="2B2B2D"/>
    <a:srgbClr val="F9380F"/>
    <a:srgbClr val="EA7300"/>
    <a:srgbClr val="E61B27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8343" autoAdjust="0"/>
  </p:normalViewPr>
  <p:slideViewPr>
    <p:cSldViewPr>
      <p:cViewPr varScale="1">
        <p:scale>
          <a:sx n="73" d="100"/>
          <a:sy n="73" d="100"/>
        </p:scale>
        <p:origin x="-852" y="-90"/>
      </p:cViewPr>
      <p:guideLst>
        <p:guide orient="horz" pos="293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>
            <a:lvl1pPr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>
            <a:lvl1pPr algn="r"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b" anchorCtr="0" compatLnSpc="1">
            <a:prstTxWarp prst="textNoShape">
              <a:avLst/>
            </a:prstTxWarp>
          </a:bodyPr>
          <a:lstStyle>
            <a:lvl1pPr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b" anchorCtr="0" compatLnSpc="1">
            <a:prstTxWarp prst="textNoShape">
              <a:avLst/>
            </a:prstTxWarp>
          </a:bodyPr>
          <a:lstStyle>
            <a:lvl1pPr algn="r"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fld id="{F53D9523-006E-4D98-BD8E-6A059DF77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0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>
            <a:lvl1pPr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>
            <a:lvl1pPr algn="r"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b" anchorCtr="0" compatLnSpc="1">
            <a:prstTxWarp prst="textNoShape">
              <a:avLst/>
            </a:prstTxWarp>
          </a:bodyPr>
          <a:lstStyle>
            <a:lvl1pPr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5" rIns="92710" bIns="46355" numCol="1" anchor="b" anchorCtr="0" compatLnSpc="1">
            <a:prstTxWarp prst="textNoShape">
              <a:avLst/>
            </a:prstTxWarp>
          </a:bodyPr>
          <a:lstStyle>
            <a:lvl1pPr algn="r" defTabSz="928411">
              <a:defRPr sz="1200">
                <a:latin typeface="Arial" charset="0"/>
              </a:defRPr>
            </a:lvl1pPr>
          </a:lstStyle>
          <a:p>
            <a:pPr>
              <a:defRPr/>
            </a:pPr>
            <a:fld id="{69478158-481B-445A-9D0B-F3940FFF0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87704-3992-4D4A-B737-181E6E274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70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2E96-A4E5-4149-9A29-42636D389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477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B5BEB-D0B2-46A8-9988-C3E8FD5DD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426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D5FF-250C-4DC9-B5D4-430A92484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69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FE66-A5F2-45A6-BE2A-032143CE4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27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C3DEB-2122-2DC1-A790-B201B1FE9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4DBFEA-275D-E3EE-DADB-92D25A14D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F35BEC-9A01-3BCD-31C0-74D5FD85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43BFAA-52A1-1B14-05FE-463479AA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D898E6-0DF2-87FB-2A2C-50E0E592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44F1D-7BAE-A574-D5C4-1623B35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D74768-CA84-BAC6-CDE1-D502FFB2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339D34-A89E-9908-D904-E5661C37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90CB66-5BEF-A9DB-CA4D-5BB0193B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2F7251-F468-4758-DA73-FE61616A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3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DD2343-9204-2E89-9F2D-41AA6830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F2865C-F8D7-9C99-2A1F-DC34F4590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EA06E3-E5D3-285D-C6B1-EF722360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12055A-4170-4600-A91F-7D836E0D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7C97BA-7053-1ABC-1693-6C8CC196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2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6DD511-879A-F0D6-AC8D-4EE09477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6AC71E-C4BB-F0F7-2443-4434D3A0D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983118-0BF9-67AC-CCE6-1F2D47CFE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C76FBB-F271-E878-E276-7BDF636A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D148BD-6C92-0408-DC4A-1F959A49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8E3670-BF2C-25D7-FD6E-412818AC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1BBC0C-D6DC-B689-DA45-08CB7E1A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ABD190-9D07-29CC-76DE-342D3F411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547560-307D-4405-29CB-E82E19EBB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473306E-9CA0-6877-38A0-4A23D15B2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1FC8016-902E-16A8-F887-6CB80746D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E8E81DF-71EF-3BC8-BAD9-6FA70B96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90C553-5628-B20C-A3BA-59EEBB64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4960D3A-D327-1FC8-45D1-C5B2149E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4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7DDA3-A080-B739-1B8B-DC4C741D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0C74A3-1859-AD07-416F-A24FFB0E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8FA1CB-B5E1-3331-4D3F-1B59007C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D22DDA6-92FE-BAB8-516E-AF62224C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8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FFF17-1C59-4B4A-83AA-8E9C1BA78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764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60531B4-5DFB-6D37-94CA-211B53FD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B50E8CC-5A7D-1208-D3B6-A856FF6F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3B810F-0AE7-47E0-7416-5E00C53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37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26C7D-46FD-899C-342E-2852096D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371C73-A5EF-B2E8-7030-696C01C2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FF537E-0EC2-9102-F957-FF7DB9148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45EF2-F3DF-BBDE-2802-7B097013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3BC971-CBF4-7C43-F289-ECEE0E91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A87956-BB11-6946-8848-24F17665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25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9B4439-DC0E-81B2-740D-974CFD30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1463A7E-3810-4BF5-C264-178B9F056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832DF4-35D6-03A1-82BC-782024E67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AD172E-B812-8052-A4E6-344F155B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A19DCC-2DEB-6100-FED0-1964983A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7D5C08-2208-2AA4-F2E5-7A878F06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97F3A5-0B4F-8790-32E0-15130272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50046F0-51A8-E906-EAA8-E27D6D99D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1F7CFF-0A31-9467-0646-FD7D6F14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EACB29-D644-2737-1F6E-69B5B5F8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CD03AB-7EE9-F854-7BC8-9A9CA8BB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19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50D0343-8B6D-6A7A-B7C6-9FB98BF51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A63EF0-7B31-56BA-2E76-48C984AA2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29C7C5-D02F-C376-0829-31825C85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1F6E5D-2B8D-E2A5-F7A7-50B7F123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1D7860-A18F-9E60-F4B8-F5B06E55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58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348532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57252" y="3498574"/>
            <a:ext cx="3034748" cy="335942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8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32382"/>
            <a:ext cx="12192000" cy="363573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42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6C667-0095-400C-B747-E176536DF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98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5021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8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15549"/>
            <a:ext cx="12192000" cy="50424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898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7381"/>
            <a:ext cx="12192000" cy="68579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51584" y="2109231"/>
            <a:ext cx="3070240" cy="10530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45532" y="3138761"/>
            <a:ext cx="2364099" cy="23477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597633" y="3664460"/>
            <a:ext cx="3750228" cy="713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886705" y="3874323"/>
            <a:ext cx="1567036" cy="8043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38486" y="2313100"/>
            <a:ext cx="689817" cy="581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5259106" y="4095745"/>
            <a:ext cx="445749" cy="8334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491334" y="4084097"/>
            <a:ext cx="443527" cy="623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722170" y="2444011"/>
            <a:ext cx="689693" cy="5314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825634" y="2140801"/>
            <a:ext cx="4113161" cy="103204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882371" y="3413502"/>
            <a:ext cx="2184883" cy="1245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25634" y="3758923"/>
            <a:ext cx="2798759" cy="11039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51584" y="2109231"/>
            <a:ext cx="3070240" cy="10530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45532" y="3138761"/>
            <a:ext cx="2364099" cy="23477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597633" y="3664460"/>
            <a:ext cx="3750228" cy="713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886705" y="3874323"/>
            <a:ext cx="1567036" cy="8043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38486" y="2313100"/>
            <a:ext cx="689817" cy="581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5259106" y="4095745"/>
            <a:ext cx="445749" cy="8334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491334" y="4084097"/>
            <a:ext cx="443527" cy="623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722170" y="2444011"/>
            <a:ext cx="689693" cy="5314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825634" y="2140801"/>
            <a:ext cx="4113161" cy="103204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882371" y="3413502"/>
            <a:ext cx="2184883" cy="1245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25634" y="3758923"/>
            <a:ext cx="2798759" cy="11039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1528789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528789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3497151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3487814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766937" y="4211546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756452" y="2074450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659710" y="1864924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4706644" y="2631128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65725" y="3431817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43781" y="3431817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3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40ADD-CC83-48DC-8969-D5912D8B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311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0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TextBox 8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71325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037024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0"/>
            <a:ext cx="2991886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TextBox 8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30887" y="1880517"/>
            <a:ext cx="5261113" cy="2994992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57669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46908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727653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351924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13169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793914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18185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13169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793914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18185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8167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10330" y="0"/>
            <a:ext cx="40816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69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BCAE3-EA58-41C1-AB54-4D0949BDD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9893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1861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73414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754159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378430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99791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1639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81670" cy="6241774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948" y="3352800"/>
            <a:ext cx="7938051" cy="2888974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53950" y="1"/>
            <a:ext cx="4015408" cy="316193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41637" y="13253"/>
            <a:ext cx="3750362" cy="314868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4560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0442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55096" y="0"/>
            <a:ext cx="7036904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7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55235" y="0"/>
            <a:ext cx="9236765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7198" y="0"/>
            <a:ext cx="7924802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67198" y="4915882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07564" y="4915882"/>
            <a:ext cx="1914938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4915879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73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1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35617" y="1974574"/>
            <a:ext cx="3856383" cy="4883426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974574"/>
            <a:ext cx="3935896" cy="4883426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108174" y="1974574"/>
            <a:ext cx="4055165" cy="488342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08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58D85-99A7-437C-A479-D1A7E6048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1876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3392557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15130" y="3392557"/>
            <a:ext cx="3776870" cy="3465443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8260" y="0"/>
            <a:ext cx="3776870" cy="3392557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38260" y="3392557"/>
            <a:ext cx="3776870" cy="3465443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0163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740908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365179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90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7179" y="0"/>
            <a:ext cx="3770915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909389" y="688438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930345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51301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972257" y="70135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99915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780660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404931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73414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754159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378430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3467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1048274" y="-430940"/>
            <a:ext cx="5713039" cy="455236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37079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5287617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41442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07E2-7A52-4E4E-B915-774C6F88C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3606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55375" y="1258957"/>
            <a:ext cx="10831414" cy="3306417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756453"/>
            <a:ext cx="3037024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756453"/>
            <a:ext cx="2991886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756453"/>
            <a:ext cx="3100594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756453"/>
            <a:ext cx="3028122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98073" y="0"/>
            <a:ext cx="3065804" cy="184205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6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5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846371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846370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3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48547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48546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55027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55026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6462"/>
            <a:ext cx="4267200" cy="4189917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06348" y="2176463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43531" y="2176463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680713" y="2176462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13168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793913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1418184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9520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859710"/>
            <a:ext cx="12191999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DE976-4CEF-40AC-9FC5-4C3616CBA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7774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9C62B-54C7-0886-EEA7-5AC3B796A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046969-11B1-9052-39C9-5F95D048F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DEDBF3-698A-7DE4-E96F-3130A4B2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A26571-51E9-174F-547F-45BC616A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E591A0-A5E2-74AD-C609-323E1827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81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51269-9CAD-F628-7E99-F2AF73F6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9D65B4-37CA-28DF-3834-FA2955E83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D6C9AE-8FF6-2229-DE6B-7D8A900F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F97FEC-33C1-415A-0DE7-C4138390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B6D305-980D-20BB-4623-88160773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86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265C99-9AFF-7709-2AAF-6C6F9EA8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E19FB3-B42F-443C-0498-4D4F5419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17CFF7-AF8C-470F-531F-11C1BB15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A3E9DC-2670-876C-AFD6-778CB171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699F84-B64F-8AD1-FD2B-604B3537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4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C1FB7-FA03-C3C3-60CA-62D69001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BF6B61-313F-FAD2-839D-078D3944B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3B2C84-5EA7-31A9-07EA-AB36C1FFC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04AAC2-837B-D565-E88A-F7B3673F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A9707D-7997-6CA3-81C6-9084F64A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EB6420-DDF2-5C18-E805-65F46910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033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8E0C01-077B-0C9E-7A22-6339B93B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A0F24A-106E-BF6E-6989-ACFC9036F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59DADF-563A-CE4D-4353-ACA370349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61B9773-E0F0-8AAE-38C5-FCAE3C333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42CBAEF-01AF-72CE-8301-9CA34AA4C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1C46DE-4820-F011-C894-03FAF9BE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2BD408C-67E5-952B-4AB9-B8B2CD55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B66A62B-2A8A-9C92-4D57-52DBBAF6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540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66778-C47D-C1FB-544B-24FA17C9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24F62A-389C-5A5F-977C-B1BF63AD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553054-09F6-8A4F-151D-FBFFF237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EE2680-0954-E33F-68CD-BF8D4354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71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73001B-A293-72B0-117F-342A81FA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6A5B78-3AD6-224D-6AE7-400BBA24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1BCB747-264F-AEBF-D824-819F2077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632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5F43C-853C-B377-62B5-F7BDE280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9B072E-6540-268D-71AB-CD151267D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D462BF-5839-9795-5601-9CC69D34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458336-CE47-305F-DEE7-97BD0C90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200701-1E4D-ECEF-0450-05647009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C3F900-615D-B5D4-F05E-660F7B52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23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9BFDB-B0A3-4E82-CDBA-29DB35D2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CD2B15-8EDF-C0CD-F90C-2E079F875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A5E98B-64A3-8C6F-73DB-E5E85076C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1F108AB-568D-9D35-B6B4-BD966FCE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689E3C-A6B3-7D8C-D8F7-9D6DC5B9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8D4FEE-2B58-B6EC-E8F9-D7680766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14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EF5E4E-1215-AE6B-540A-EDC439EE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56D16B-7284-0C2A-FC70-78E1E90D2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8515F9-F057-4120-4BAB-1B06A1C2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70C947-E634-0BE1-36B3-0B86ECF6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161ACB-0DD4-41AE-3899-41D90A13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9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1E6A-65C8-469C-8670-611E44B50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7793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71B4DF8-B816-87A6-94CA-DBC328572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331EA0-5B1B-8543-A223-E9EDCD4D2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CDBA5A-996B-3CB4-5A6B-D74087DA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D52199-3844-4F8F-65FD-C114B952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7D962D-24E7-91B2-94CC-67D156CF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2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3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3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7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64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D70B4BB-55F4-449E-A14C-EC6099A6A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E6437-0DEF-6E0D-436F-E2247528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A30DF9-EE97-F963-E9FF-13302AD8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012626-8B68-AAE1-346C-99A148CD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F296-6110-4BD7-803C-9501AFDD0B4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1303BF-6C41-CE21-3388-5566FA707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B2261B-E0DB-7C3B-FF9F-EC25593F2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C514-7D12-4072-AF95-07191AC4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8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/>
              <a:t>22/03/2023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44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18" r:id="rId49"/>
    <p:sldLayoutId id="2147483819" r:id="rId50"/>
    <p:sldLayoutId id="2147483820" r:id="rId51"/>
    <p:sldLayoutId id="2147483821" r:id="rId52"/>
    <p:sldLayoutId id="2147483822" r:id="rId53"/>
    <p:sldLayoutId id="2147483823" r:id="rId54"/>
    <p:sldLayoutId id="2147483824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9A4DF-F9BB-D703-7603-A02A0CDA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D40777-3BE4-87AA-E6D8-5033251F6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20EC74-6DD9-1E67-C481-152C20578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6D78-A2EE-48B4-824F-F3B00C554BA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D2B54D-0B53-55AD-1154-AD477B5B7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1071F1-5729-305A-1BAE-91E76FDE8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E6D3-2322-4290-8F2E-B95F5FB1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A7E064-2F03-07DF-80A5-79C1718AE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/>
          <a:stretch/>
        </p:blipFill>
        <p:spPr>
          <a:xfrm>
            <a:off x="0" y="0"/>
            <a:ext cx="111379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23ABAA-033D-A528-C96B-5E8B7A528CCB}"/>
              </a:ext>
            </a:extLst>
          </p:cNvPr>
          <p:cNvSpPr/>
          <p:nvPr/>
        </p:nvSpPr>
        <p:spPr>
          <a:xfrm>
            <a:off x="4775200" y="0"/>
            <a:ext cx="7416801" cy="6858000"/>
          </a:xfrm>
          <a:prstGeom prst="rect">
            <a:avLst/>
          </a:prstGeom>
          <a:solidFill>
            <a:srgbClr val="01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622E5D-8262-3E31-BAFC-EB24FD57B361}"/>
              </a:ext>
            </a:extLst>
          </p:cNvPr>
          <p:cNvSpPr txBox="1"/>
          <p:nvPr/>
        </p:nvSpPr>
        <p:spPr>
          <a:xfrm>
            <a:off x="4012009" y="3085424"/>
            <a:ext cx="76922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Основы безопасности жизнедеятельности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A1B590-E10F-6960-4CFA-F8C214A5F776}"/>
              </a:ext>
            </a:extLst>
          </p:cNvPr>
          <p:cNvSpPr txBox="1"/>
          <p:nvPr/>
        </p:nvSpPr>
        <p:spPr>
          <a:xfrm>
            <a:off x="3524250" y="455105"/>
            <a:ext cx="8667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Главное управление </a:t>
            </a:r>
            <a:br>
              <a:rPr lang="ru-RU" altLang="ru-RU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МЧС России по Самарской области</a:t>
            </a:r>
          </a:p>
        </p:txBody>
      </p: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87" y="226172"/>
            <a:ext cx="860588" cy="9368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0E7DEC-88C3-4927-7793-905BE40EFF8F}"/>
              </a:ext>
            </a:extLst>
          </p:cNvPr>
          <p:cNvSpPr txBox="1"/>
          <p:nvPr/>
        </p:nvSpPr>
        <p:spPr>
          <a:xfrm>
            <a:off x="3972719" y="2204864"/>
            <a:ext cx="769223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Всероссийский открытый урок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87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155F18-361D-D855-EBF6-4310448C2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7472" cy="68580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348893-023B-7A40-6495-B10ACA05D5D6}"/>
              </a:ext>
            </a:extLst>
          </p:cNvPr>
          <p:cNvSpPr txBox="1"/>
          <p:nvPr/>
        </p:nvSpPr>
        <p:spPr>
          <a:xfrm>
            <a:off x="5191057" y="1136818"/>
            <a:ext cx="6459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 смотрите телевизор в своей комнате. Бабушка дремлет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соседней комнате.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Внезапно телевизор взрывается и начинает сильно дымиться. Комната заполняется дымом.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F73BAA-8EA2-2D37-234A-8912F4791F48}"/>
              </a:ext>
            </a:extLst>
          </p:cNvPr>
          <p:cNvSpPr txBox="1"/>
          <p:nvPr/>
        </p:nvSpPr>
        <p:spPr>
          <a:xfrm>
            <a:off x="5143028" y="4626019"/>
            <a:ext cx="537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будете делать?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F8C80B-4551-14F6-DA1F-B18A8C13FD1E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CECF0F-80E0-F356-87F1-CC924ABEEB69}"/>
              </a:ext>
            </a:extLst>
          </p:cNvPr>
          <p:cNvSpPr txBox="1"/>
          <p:nvPr/>
        </p:nvSpPr>
        <p:spPr>
          <a:xfrm>
            <a:off x="4543868" y="871018"/>
            <a:ext cx="3287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Roboto Flex Normal Medium" panose="02000000000000000000" pitchFamily="2" charset="0"/>
                <a:cs typeface="Calibri" panose="020F0502020204030204" pitchFamily="34" charset="0"/>
              </a:rPr>
              <a:t>ПРАВИЛЬНЫЕ ДЕЙСТВИЯ</a:t>
            </a:r>
          </a:p>
        </p:txBody>
      </p:sp>
      <p:grpSp>
        <p:nvGrpSpPr>
          <p:cNvPr id="279" name="Группа 278">
            <a:extLst>
              <a:ext uri="{FF2B5EF4-FFF2-40B4-BE49-F238E27FC236}">
                <a16:creationId xmlns:a16="http://schemas.microsoft.com/office/drawing/2014/main" xmlns="" id="{337AA4E7-4042-330E-8820-2FC55EFF0824}"/>
              </a:ext>
            </a:extLst>
          </p:cNvPr>
          <p:cNvGrpSpPr/>
          <p:nvPr/>
        </p:nvGrpSpPr>
        <p:grpSpPr>
          <a:xfrm>
            <a:off x="920347" y="1790654"/>
            <a:ext cx="1221226" cy="1752685"/>
            <a:chOff x="704850" y="1454150"/>
            <a:chExt cx="1371600" cy="1968501"/>
          </a:xfrm>
        </p:grpSpPr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xmlns="" id="{2B179584-3870-D7C4-0EFC-014C57B58E36}"/>
                </a:ext>
              </a:extLst>
            </p:cNvPr>
            <p:cNvSpPr/>
            <p:nvPr/>
          </p:nvSpPr>
          <p:spPr>
            <a:xfrm rot="10800000">
              <a:off x="1266825" y="2797176"/>
              <a:ext cx="247650" cy="234949"/>
            </a:xfrm>
            <a:prstGeom prst="triangl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F8C3FBEB-6450-ABE4-D8D6-1102C0B906A6}"/>
                </a:ext>
              </a:extLst>
            </p:cNvPr>
            <p:cNvSpPr/>
            <p:nvPr/>
          </p:nvSpPr>
          <p:spPr>
            <a:xfrm>
              <a:off x="704850" y="1454150"/>
              <a:ext cx="1371600" cy="13716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AA2ADC30-8EC7-23A5-B351-AAC923D14C65}"/>
                </a:ext>
              </a:extLst>
            </p:cNvPr>
            <p:cNvSpPr/>
            <p:nvPr/>
          </p:nvSpPr>
          <p:spPr>
            <a:xfrm>
              <a:off x="94297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16C934B2-3217-2A5C-8A7A-4565B4D892F0}"/>
                </a:ext>
              </a:extLst>
            </p:cNvPr>
            <p:cNvSpPr/>
            <p:nvPr/>
          </p:nvSpPr>
          <p:spPr>
            <a:xfrm>
              <a:off x="1238250" y="3117851"/>
              <a:ext cx="304800" cy="3048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Овал 266">
              <a:extLst>
                <a:ext uri="{FF2B5EF4-FFF2-40B4-BE49-F238E27FC236}">
                  <a16:creationId xmlns:a16="http://schemas.microsoft.com/office/drawing/2014/main" xmlns="" id="{2FCF839C-E8C8-5A4D-E46B-00FAAF7C5394}"/>
                </a:ext>
              </a:extLst>
            </p:cNvPr>
            <p:cNvSpPr/>
            <p:nvPr/>
          </p:nvSpPr>
          <p:spPr>
            <a:xfrm>
              <a:off x="1312246" y="3191847"/>
              <a:ext cx="156808" cy="156808"/>
            </a:xfrm>
            <a:prstGeom prst="ellipse">
              <a:avLst/>
            </a:prstGeom>
            <a:solidFill>
              <a:srgbClr val="00AD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xmlns="" id="{22F94D7E-6D36-D634-6494-0DDBA609141A}"/>
              </a:ext>
            </a:extLst>
          </p:cNvPr>
          <p:cNvGrpSpPr/>
          <p:nvPr/>
        </p:nvGrpSpPr>
        <p:grpSpPr>
          <a:xfrm>
            <a:off x="3201030" y="1784420"/>
            <a:ext cx="1221224" cy="1758337"/>
            <a:chOff x="2781300" y="1447800"/>
            <a:chExt cx="1371600" cy="1974851"/>
          </a:xfrm>
        </p:grpSpPr>
        <p:sp>
          <p:nvSpPr>
            <p:cNvPr id="258" name="Равнобедренный треугольник 257">
              <a:extLst>
                <a:ext uri="{FF2B5EF4-FFF2-40B4-BE49-F238E27FC236}">
                  <a16:creationId xmlns:a16="http://schemas.microsoft.com/office/drawing/2014/main" xmlns="" id="{0C4113E7-6CCE-8A88-BA3A-5EC583C49DBE}"/>
                </a:ext>
              </a:extLst>
            </p:cNvPr>
            <p:cNvSpPr/>
            <p:nvPr/>
          </p:nvSpPr>
          <p:spPr>
            <a:xfrm rot="10800000">
              <a:off x="3343275" y="2797176"/>
              <a:ext cx="247650" cy="234949"/>
            </a:xfrm>
            <a:prstGeom prst="triangl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89ED8724-49BB-5F3D-74FA-4008CCDD15CB}"/>
                </a:ext>
              </a:extLst>
            </p:cNvPr>
            <p:cNvSpPr/>
            <p:nvPr/>
          </p:nvSpPr>
          <p:spPr>
            <a:xfrm>
              <a:off x="2781300" y="1447800"/>
              <a:ext cx="1371600" cy="13716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747AFC1-FEB9-4163-4F5A-71ECC9CB0013}"/>
                </a:ext>
              </a:extLst>
            </p:cNvPr>
            <p:cNvSpPr/>
            <p:nvPr/>
          </p:nvSpPr>
          <p:spPr>
            <a:xfrm>
              <a:off x="301942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Овал 262">
              <a:extLst>
                <a:ext uri="{FF2B5EF4-FFF2-40B4-BE49-F238E27FC236}">
                  <a16:creationId xmlns:a16="http://schemas.microsoft.com/office/drawing/2014/main" xmlns="" id="{CC895C1C-CFA4-CEDF-B721-B2BB85BC1377}"/>
                </a:ext>
              </a:extLst>
            </p:cNvPr>
            <p:cNvSpPr/>
            <p:nvPr/>
          </p:nvSpPr>
          <p:spPr>
            <a:xfrm>
              <a:off x="3314699" y="3117851"/>
              <a:ext cx="304800" cy="3048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xmlns="" id="{DA492C19-32AD-DB51-33E4-DACF59C47BB0}"/>
                </a:ext>
              </a:extLst>
            </p:cNvPr>
            <p:cNvSpPr/>
            <p:nvPr/>
          </p:nvSpPr>
          <p:spPr>
            <a:xfrm>
              <a:off x="3388695" y="3191847"/>
              <a:ext cx="156808" cy="156808"/>
            </a:xfrm>
            <a:prstGeom prst="ellipse">
              <a:avLst/>
            </a:prstGeom>
            <a:solidFill>
              <a:srgbClr val="557F8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xmlns="" id="{8E3DEF54-4427-DD23-8340-AFD027380847}"/>
              </a:ext>
            </a:extLst>
          </p:cNvPr>
          <p:cNvGrpSpPr/>
          <p:nvPr/>
        </p:nvGrpSpPr>
        <p:grpSpPr>
          <a:xfrm>
            <a:off x="5507150" y="1790653"/>
            <a:ext cx="1221224" cy="1758338"/>
            <a:chOff x="5008064" y="1448217"/>
            <a:chExt cx="1110551" cy="1598989"/>
          </a:xfrm>
        </p:grpSpPr>
        <p:sp>
          <p:nvSpPr>
            <p:cNvPr id="259" name="Равнобедренный треугольник 258">
              <a:extLst>
                <a:ext uri="{FF2B5EF4-FFF2-40B4-BE49-F238E27FC236}">
                  <a16:creationId xmlns:a16="http://schemas.microsoft.com/office/drawing/2014/main" xmlns="" id="{54C68412-EB69-6846-C70A-309901A7161B}"/>
                </a:ext>
              </a:extLst>
            </p:cNvPr>
            <p:cNvSpPr/>
            <p:nvPr/>
          </p:nvSpPr>
          <p:spPr>
            <a:xfrm rot="10800000">
              <a:off x="5439082" y="2477950"/>
              <a:ext cx="247650" cy="234949"/>
            </a:xfrm>
            <a:prstGeom prst="triangle">
              <a:avLst/>
            </a:prstGeom>
            <a:solidFill>
              <a:srgbClr val="7E8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xmlns="" id="{548ACBD1-4E28-F8D7-B992-61828272F764}"/>
                </a:ext>
              </a:extLst>
            </p:cNvPr>
            <p:cNvGrpSpPr/>
            <p:nvPr/>
          </p:nvGrpSpPr>
          <p:grpSpPr>
            <a:xfrm>
              <a:off x="5008064" y="1448217"/>
              <a:ext cx="1110551" cy="1598989"/>
              <a:chOff x="4857750" y="1447800"/>
              <a:chExt cx="1371600" cy="1974851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E2B3E1D4-4F4E-02D5-F198-8E9BD655240B}"/>
                  </a:ext>
                </a:extLst>
              </p:cNvPr>
              <p:cNvSpPr/>
              <p:nvPr/>
            </p:nvSpPr>
            <p:spPr>
              <a:xfrm>
                <a:off x="4857750" y="1447800"/>
                <a:ext cx="1371600" cy="1371600"/>
              </a:xfrm>
              <a:prstGeom prst="ellipse">
                <a:avLst/>
              </a:prstGeom>
              <a:solidFill>
                <a:srgbClr val="7E8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D3AD0209-25F0-7989-3CBD-44025E341511}"/>
                  </a:ext>
                </a:extLst>
              </p:cNvPr>
              <p:cNvSpPr/>
              <p:nvPr/>
            </p:nvSpPr>
            <p:spPr>
              <a:xfrm>
                <a:off x="50958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4" name="Группа 273">
                <a:extLst>
                  <a:ext uri="{FF2B5EF4-FFF2-40B4-BE49-F238E27FC236}">
                    <a16:creationId xmlns:a16="http://schemas.microsoft.com/office/drawing/2014/main" xmlns="" id="{3151A136-A057-6422-63EB-7CF389D7F68E}"/>
                  </a:ext>
                </a:extLst>
              </p:cNvPr>
              <p:cNvGrpSpPr/>
              <p:nvPr/>
            </p:nvGrpSpPr>
            <p:grpSpPr>
              <a:xfrm>
                <a:off x="5391147" y="3117851"/>
                <a:ext cx="304800" cy="304800"/>
                <a:chOff x="5391147" y="3117851"/>
                <a:chExt cx="304800" cy="304800"/>
              </a:xfrm>
            </p:grpSpPr>
            <p:sp>
              <p:nvSpPr>
                <p:cNvPr id="264" name="Овал 263">
                  <a:extLst>
                    <a:ext uri="{FF2B5EF4-FFF2-40B4-BE49-F238E27FC236}">
                      <a16:creationId xmlns:a16="http://schemas.microsoft.com/office/drawing/2014/main" xmlns="" id="{BB5CE050-40E1-6EA2-164D-870E66A2359A}"/>
                    </a:ext>
                  </a:extLst>
                </p:cNvPr>
                <p:cNvSpPr/>
                <p:nvPr/>
              </p:nvSpPr>
              <p:spPr>
                <a:xfrm>
                  <a:off x="5391147" y="3117851"/>
                  <a:ext cx="304800" cy="304800"/>
                </a:xfrm>
                <a:prstGeom prst="ellipse">
                  <a:avLst/>
                </a:prstGeom>
                <a:solidFill>
                  <a:srgbClr val="7E82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Овал 268">
                  <a:extLst>
                    <a:ext uri="{FF2B5EF4-FFF2-40B4-BE49-F238E27FC236}">
                      <a16:creationId xmlns:a16="http://schemas.microsoft.com/office/drawing/2014/main" xmlns="" id="{5D8C7893-08DA-3EE4-67DF-F18155D783C0}"/>
                    </a:ext>
                  </a:extLst>
                </p:cNvPr>
                <p:cNvSpPr/>
                <p:nvPr/>
              </p:nvSpPr>
              <p:spPr>
                <a:xfrm>
                  <a:off x="5465146" y="3191847"/>
                  <a:ext cx="156808" cy="156808"/>
                </a:xfrm>
                <a:prstGeom prst="ellipse">
                  <a:avLst/>
                </a:prstGeom>
                <a:solidFill>
                  <a:srgbClr val="7E82B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xmlns="" id="{EDFAD531-3BCF-1BB8-3F46-BB555AA32F9E}"/>
              </a:ext>
            </a:extLst>
          </p:cNvPr>
          <p:cNvGrpSpPr/>
          <p:nvPr/>
        </p:nvGrpSpPr>
        <p:grpSpPr>
          <a:xfrm>
            <a:off x="7780518" y="1785456"/>
            <a:ext cx="1215011" cy="1742360"/>
            <a:chOff x="6934200" y="1454150"/>
            <a:chExt cx="1371600" cy="1966913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E778DACD-2A79-1C00-0835-8ED704806EB7}"/>
                </a:ext>
              </a:extLst>
            </p:cNvPr>
            <p:cNvSpPr/>
            <p:nvPr/>
          </p:nvSpPr>
          <p:spPr>
            <a:xfrm>
              <a:off x="6934200" y="1454150"/>
              <a:ext cx="1371600" cy="1371600"/>
            </a:xfrm>
            <a:prstGeom prst="ellipse">
              <a:avLst/>
            </a:prstGeom>
            <a:solidFill>
              <a:srgbClr val="676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6" name="Группа 275">
              <a:extLst>
                <a:ext uri="{FF2B5EF4-FFF2-40B4-BE49-F238E27FC236}">
                  <a16:creationId xmlns:a16="http://schemas.microsoft.com/office/drawing/2014/main" xmlns="" id="{6A9F225A-126E-8D24-7A5A-06E16342A8D6}"/>
                </a:ext>
              </a:extLst>
            </p:cNvPr>
            <p:cNvGrpSpPr/>
            <p:nvPr/>
          </p:nvGrpSpPr>
          <p:grpSpPr>
            <a:xfrm>
              <a:off x="7172325" y="1692275"/>
              <a:ext cx="895350" cy="1728788"/>
              <a:chOff x="7172325" y="1692275"/>
              <a:chExt cx="895350" cy="1728788"/>
            </a:xfrm>
          </p:grpSpPr>
          <p:sp>
            <p:nvSpPr>
              <p:cNvPr id="260" name="Равнобедренный треугольник 259">
                <a:extLst>
                  <a:ext uri="{FF2B5EF4-FFF2-40B4-BE49-F238E27FC236}">
                    <a16:creationId xmlns:a16="http://schemas.microsoft.com/office/drawing/2014/main" xmlns="" id="{5749B9A0-193A-BAA8-893B-FACB1D76BB62}"/>
                  </a:ext>
                </a:extLst>
              </p:cNvPr>
              <p:cNvSpPr/>
              <p:nvPr/>
            </p:nvSpPr>
            <p:spPr>
              <a:xfrm rot="10800000">
                <a:off x="7502371" y="2794001"/>
                <a:ext cx="247650" cy="234949"/>
              </a:xfrm>
              <a:prstGeom prst="triangl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86A4F905-EC3E-FB9A-99F7-36651FA62FC3}"/>
                  </a:ext>
                </a:extLst>
              </p:cNvPr>
              <p:cNvSpPr/>
              <p:nvPr/>
            </p:nvSpPr>
            <p:spPr>
              <a:xfrm>
                <a:off x="717232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Овал 264">
                <a:extLst>
                  <a:ext uri="{FF2B5EF4-FFF2-40B4-BE49-F238E27FC236}">
                    <a16:creationId xmlns:a16="http://schemas.microsoft.com/office/drawing/2014/main" xmlns="" id="{8971926E-E9B7-4FFC-4459-CFD9EC56CDBE}"/>
                  </a:ext>
                </a:extLst>
              </p:cNvPr>
              <p:cNvSpPr/>
              <p:nvPr/>
            </p:nvSpPr>
            <p:spPr>
              <a:xfrm>
                <a:off x="7473210" y="3116263"/>
                <a:ext cx="304800" cy="304800"/>
              </a:xfrm>
              <a:prstGeom prst="ellips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Овал 269">
                <a:extLst>
                  <a:ext uri="{FF2B5EF4-FFF2-40B4-BE49-F238E27FC236}">
                    <a16:creationId xmlns:a16="http://schemas.microsoft.com/office/drawing/2014/main" xmlns="" id="{03D969C6-4AFB-9F2E-A7D7-AFAF72CB860F}"/>
                  </a:ext>
                </a:extLst>
              </p:cNvPr>
              <p:cNvSpPr/>
              <p:nvPr/>
            </p:nvSpPr>
            <p:spPr>
              <a:xfrm>
                <a:off x="7549455" y="3192465"/>
                <a:ext cx="156808" cy="156808"/>
              </a:xfrm>
              <a:prstGeom prst="ellipse">
                <a:avLst/>
              </a:prstGeom>
              <a:solidFill>
                <a:srgbClr val="676F8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8" name="Группа 297">
            <a:extLst>
              <a:ext uri="{FF2B5EF4-FFF2-40B4-BE49-F238E27FC236}">
                <a16:creationId xmlns:a16="http://schemas.microsoft.com/office/drawing/2014/main" xmlns="" id="{01EBDF59-2C35-5C7F-3E62-95F8597C0D2D}"/>
              </a:ext>
            </a:extLst>
          </p:cNvPr>
          <p:cNvGrpSpPr/>
          <p:nvPr/>
        </p:nvGrpSpPr>
        <p:grpSpPr>
          <a:xfrm>
            <a:off x="10063900" y="1780169"/>
            <a:ext cx="1215011" cy="1749393"/>
            <a:chOff x="9151858" y="1444617"/>
            <a:chExt cx="1104901" cy="1590854"/>
          </a:xfrm>
        </p:grpSpPr>
        <p:sp>
          <p:nvSpPr>
            <p:cNvPr id="262" name="Равнобедренный треугольник 261">
              <a:extLst>
                <a:ext uri="{FF2B5EF4-FFF2-40B4-BE49-F238E27FC236}">
                  <a16:creationId xmlns:a16="http://schemas.microsoft.com/office/drawing/2014/main" xmlns="" id="{6DD19840-5A06-3D94-FCB1-DC6233D9D920}"/>
                </a:ext>
              </a:extLst>
            </p:cNvPr>
            <p:cNvSpPr/>
            <p:nvPr/>
          </p:nvSpPr>
          <p:spPr>
            <a:xfrm rot="10800000">
              <a:off x="9588346" y="2491651"/>
              <a:ext cx="247650" cy="234949"/>
            </a:xfrm>
            <a:prstGeom prst="triangle">
              <a:avLst/>
            </a:prstGeom>
            <a:solidFill>
              <a:srgbClr val="7D7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3" name="Группа 272">
              <a:extLst>
                <a:ext uri="{FF2B5EF4-FFF2-40B4-BE49-F238E27FC236}">
                  <a16:creationId xmlns:a16="http://schemas.microsoft.com/office/drawing/2014/main" xmlns="" id="{D6D74D06-06FF-76FB-8C46-ADFEF4ECD645}"/>
                </a:ext>
              </a:extLst>
            </p:cNvPr>
            <p:cNvGrpSpPr/>
            <p:nvPr/>
          </p:nvGrpSpPr>
          <p:grpSpPr>
            <a:xfrm>
              <a:off x="9151858" y="1444617"/>
              <a:ext cx="1104901" cy="1590854"/>
              <a:chOff x="9010650" y="1447800"/>
              <a:chExt cx="1371600" cy="1974851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0C8D29EC-73A5-9ADE-A0E0-3721F8F213E7}"/>
                  </a:ext>
                </a:extLst>
              </p:cNvPr>
              <p:cNvSpPr/>
              <p:nvPr/>
            </p:nvSpPr>
            <p:spPr>
              <a:xfrm>
                <a:off x="9010650" y="1447800"/>
                <a:ext cx="1371600" cy="1371600"/>
              </a:xfrm>
              <a:prstGeom prst="ellipse">
                <a:avLst/>
              </a:prstGeom>
              <a:solidFill>
                <a:srgbClr val="7D7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4D09BCDD-D497-10E7-02B0-C29E7B1559F5}"/>
                  </a:ext>
                </a:extLst>
              </p:cNvPr>
              <p:cNvSpPr/>
              <p:nvPr/>
            </p:nvSpPr>
            <p:spPr>
              <a:xfrm>
                <a:off x="92487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2" name="Группа 271">
                <a:extLst>
                  <a:ext uri="{FF2B5EF4-FFF2-40B4-BE49-F238E27FC236}">
                    <a16:creationId xmlns:a16="http://schemas.microsoft.com/office/drawing/2014/main" xmlns="" id="{D6F9AB83-B4A2-2331-B1E8-55F9E45A3DBA}"/>
                  </a:ext>
                </a:extLst>
              </p:cNvPr>
              <p:cNvGrpSpPr/>
              <p:nvPr/>
            </p:nvGrpSpPr>
            <p:grpSpPr>
              <a:xfrm>
                <a:off x="9559771" y="3117851"/>
                <a:ext cx="304800" cy="304800"/>
                <a:chOff x="9559771" y="3117851"/>
                <a:chExt cx="304800" cy="304800"/>
              </a:xfrm>
            </p:grpSpPr>
            <p:sp>
              <p:nvSpPr>
                <p:cNvPr id="266" name="Овал 265">
                  <a:extLst>
                    <a:ext uri="{FF2B5EF4-FFF2-40B4-BE49-F238E27FC236}">
                      <a16:creationId xmlns:a16="http://schemas.microsoft.com/office/drawing/2014/main" xmlns="" id="{CB85A4D7-0B07-F994-05C0-6E9140AD9F8D}"/>
                    </a:ext>
                  </a:extLst>
                </p:cNvPr>
                <p:cNvSpPr/>
                <p:nvPr/>
              </p:nvSpPr>
              <p:spPr>
                <a:xfrm>
                  <a:off x="9559771" y="3117851"/>
                  <a:ext cx="304800" cy="304800"/>
                </a:xfrm>
                <a:prstGeom prst="ellipse">
                  <a:avLst/>
                </a:prstGeom>
                <a:solidFill>
                  <a:srgbClr val="7D7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Овал 270">
                  <a:extLst>
                    <a:ext uri="{FF2B5EF4-FFF2-40B4-BE49-F238E27FC236}">
                      <a16:creationId xmlns:a16="http://schemas.microsoft.com/office/drawing/2014/main" xmlns="" id="{4D3B954D-90A8-9894-277B-A570C9EF59FE}"/>
                    </a:ext>
                  </a:extLst>
                </p:cNvPr>
                <p:cNvSpPr/>
                <p:nvPr/>
              </p:nvSpPr>
              <p:spPr>
                <a:xfrm>
                  <a:off x="9633767" y="3191847"/>
                  <a:ext cx="156808" cy="156808"/>
                </a:xfrm>
                <a:prstGeom prst="ellipse">
                  <a:avLst/>
                </a:prstGeom>
                <a:solidFill>
                  <a:srgbClr val="7D7E8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xmlns="" id="{2A23B9D8-8D84-AB32-2A57-91DA1186DB69}"/>
              </a:ext>
            </a:extLst>
          </p:cNvPr>
          <p:cNvCxnSpPr>
            <a:cxnSpLocks/>
          </p:cNvCxnSpPr>
          <p:nvPr/>
        </p:nvCxnSpPr>
        <p:spPr>
          <a:xfrm>
            <a:off x="1780668" y="3405686"/>
            <a:ext cx="1801518" cy="0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>
            <a:extLst>
              <a:ext uri="{FF2B5EF4-FFF2-40B4-BE49-F238E27FC236}">
                <a16:creationId xmlns:a16="http://schemas.microsoft.com/office/drawing/2014/main" xmlns="" id="{8A4BCA24-CE05-9E1A-37C9-4893F286FD56}"/>
              </a:ext>
            </a:extLst>
          </p:cNvPr>
          <p:cNvCxnSpPr>
            <a:cxnSpLocks/>
          </p:cNvCxnSpPr>
          <p:nvPr/>
        </p:nvCxnSpPr>
        <p:spPr>
          <a:xfrm>
            <a:off x="1529237" y="3627786"/>
            <a:ext cx="0" cy="342158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>
            <a:extLst>
              <a:ext uri="{FF2B5EF4-FFF2-40B4-BE49-F238E27FC236}">
                <a16:creationId xmlns:a16="http://schemas.microsoft.com/office/drawing/2014/main" xmlns="" id="{010119EB-1018-043D-681A-2C96FB1327FE}"/>
              </a:ext>
            </a:extLst>
          </p:cNvPr>
          <p:cNvCxnSpPr>
            <a:cxnSpLocks/>
          </p:cNvCxnSpPr>
          <p:nvPr/>
        </p:nvCxnSpPr>
        <p:spPr>
          <a:xfrm>
            <a:off x="4033126" y="3405686"/>
            <a:ext cx="1895286" cy="0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>
            <a:extLst>
              <a:ext uri="{FF2B5EF4-FFF2-40B4-BE49-F238E27FC236}">
                <a16:creationId xmlns:a16="http://schemas.microsoft.com/office/drawing/2014/main" xmlns="" id="{336D1CB7-9F39-8334-3029-18D763DA785E}"/>
              </a:ext>
            </a:extLst>
          </p:cNvPr>
          <p:cNvCxnSpPr>
            <a:cxnSpLocks/>
          </p:cNvCxnSpPr>
          <p:nvPr/>
        </p:nvCxnSpPr>
        <p:spPr>
          <a:xfrm>
            <a:off x="6347381" y="3405686"/>
            <a:ext cx="1843464" cy="0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>
            <a:extLst>
              <a:ext uri="{FF2B5EF4-FFF2-40B4-BE49-F238E27FC236}">
                <a16:creationId xmlns:a16="http://schemas.microsoft.com/office/drawing/2014/main" xmlns="" id="{0AA7EEB9-6EB3-D0CB-BF4D-EDED8F87E21A}"/>
              </a:ext>
            </a:extLst>
          </p:cNvPr>
          <p:cNvCxnSpPr>
            <a:cxnSpLocks/>
          </p:cNvCxnSpPr>
          <p:nvPr/>
        </p:nvCxnSpPr>
        <p:spPr>
          <a:xfrm>
            <a:off x="8630787" y="3405686"/>
            <a:ext cx="1822491" cy="0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>
            <a:extLst>
              <a:ext uri="{FF2B5EF4-FFF2-40B4-BE49-F238E27FC236}">
                <a16:creationId xmlns:a16="http://schemas.microsoft.com/office/drawing/2014/main" xmlns="" id="{825A84DD-5F41-7AF9-E5AB-B7C12C37DCC5}"/>
              </a:ext>
            </a:extLst>
          </p:cNvPr>
          <p:cNvCxnSpPr>
            <a:cxnSpLocks/>
          </p:cNvCxnSpPr>
          <p:nvPr/>
        </p:nvCxnSpPr>
        <p:spPr>
          <a:xfrm>
            <a:off x="3812617" y="3627786"/>
            <a:ext cx="0" cy="342158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>
            <a:extLst>
              <a:ext uri="{FF2B5EF4-FFF2-40B4-BE49-F238E27FC236}">
                <a16:creationId xmlns:a16="http://schemas.microsoft.com/office/drawing/2014/main" xmlns="" id="{473F8AC6-C9CF-41DD-4922-0E602A96C827}"/>
              </a:ext>
            </a:extLst>
          </p:cNvPr>
          <p:cNvCxnSpPr>
            <a:cxnSpLocks/>
          </p:cNvCxnSpPr>
          <p:nvPr/>
        </p:nvCxnSpPr>
        <p:spPr>
          <a:xfrm>
            <a:off x="6110514" y="3627786"/>
            <a:ext cx="0" cy="342158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xmlns="" id="{C28D2BAC-202B-4D39-CF55-7E9C11693FFE}"/>
              </a:ext>
            </a:extLst>
          </p:cNvPr>
          <p:cNvCxnSpPr>
            <a:cxnSpLocks/>
          </p:cNvCxnSpPr>
          <p:nvPr/>
        </p:nvCxnSpPr>
        <p:spPr>
          <a:xfrm>
            <a:off x="8388024" y="3627786"/>
            <a:ext cx="0" cy="342158"/>
          </a:xfrm>
          <a:prstGeom prst="line">
            <a:avLst/>
          </a:prstGeom>
          <a:ln w="25400" cap="rnd">
            <a:solidFill>
              <a:srgbClr val="676F8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xmlns="" id="{4CD9C692-1BAF-F737-F628-0070A0BAAA8A}"/>
              </a:ext>
            </a:extLst>
          </p:cNvPr>
          <p:cNvCxnSpPr>
            <a:cxnSpLocks/>
          </p:cNvCxnSpPr>
          <p:nvPr/>
        </p:nvCxnSpPr>
        <p:spPr>
          <a:xfrm>
            <a:off x="10680051" y="3627786"/>
            <a:ext cx="0" cy="342158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8D6DB1A5-CD73-E002-D2FB-EECEAA88581C}"/>
              </a:ext>
            </a:extLst>
          </p:cNvPr>
          <p:cNvSpPr txBox="1"/>
          <p:nvPr/>
        </p:nvSpPr>
        <p:spPr>
          <a:xfrm>
            <a:off x="908415" y="4039122"/>
            <a:ext cx="147594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00AD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ВЫКЛЮЧЕНИЕ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0957CBCA-C41B-AC61-7663-FD5FAB9850CF}"/>
              </a:ext>
            </a:extLst>
          </p:cNvPr>
          <p:cNvSpPr txBox="1"/>
          <p:nvPr/>
        </p:nvSpPr>
        <p:spPr>
          <a:xfrm>
            <a:off x="2175127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557F8D"/>
                </a:solidFill>
                <a:latin typeface="Calibri" panose="020F0502020204030204"/>
              </a:rPr>
              <a:t>ПЕРЕКРЫТЬ КИСЛОРОД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557F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xmlns="" id="{D8F7C4C8-7B3D-6FE2-28D5-1BF60ACFCB8F}"/>
              </a:ext>
            </a:extLst>
          </p:cNvPr>
          <p:cNvSpPr txBox="1"/>
          <p:nvPr/>
        </p:nvSpPr>
        <p:spPr>
          <a:xfrm>
            <a:off x="4459488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686C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УКРЫТИЕ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13C294A-8291-C04A-2ED4-71507832E99C}"/>
              </a:ext>
            </a:extLst>
          </p:cNvPr>
          <p:cNvSpPr txBox="1"/>
          <p:nvPr/>
        </p:nvSpPr>
        <p:spPr>
          <a:xfrm>
            <a:off x="6761285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5C6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СИГНАЛ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40BA1312-E2D3-BA9F-F8B0-B7306304218F}"/>
              </a:ext>
            </a:extLst>
          </p:cNvPr>
          <p:cNvSpPr txBox="1"/>
          <p:nvPr/>
        </p:nvSpPr>
        <p:spPr>
          <a:xfrm>
            <a:off x="8995529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ЗВОНОК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C7099358-7783-76B5-5EA4-882B6502C1A4}"/>
              </a:ext>
            </a:extLst>
          </p:cNvPr>
          <p:cNvSpPr txBox="1"/>
          <p:nvPr/>
        </p:nvSpPr>
        <p:spPr>
          <a:xfrm>
            <a:off x="843690" y="4476791"/>
            <a:ext cx="2041655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Выключить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шну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 телевизора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розетки.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AB28C24E-F024-BE13-8A35-9C7F4DE4AC39}"/>
              </a:ext>
            </a:extLst>
          </p:cNvPr>
          <p:cNvSpPr txBox="1"/>
          <p:nvPr/>
        </p:nvSpPr>
        <p:spPr>
          <a:xfrm>
            <a:off x="3064911" y="4503328"/>
            <a:ext cx="2132075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Набросить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на телевизор плотное одеяло.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CFDFD761-56BC-E941-A8A2-9CF66677E46E}"/>
              </a:ext>
            </a:extLst>
          </p:cNvPr>
          <p:cNvSpPr txBox="1"/>
          <p:nvPr/>
        </p:nvSpPr>
        <p:spPr>
          <a:xfrm>
            <a:off x="5085112" y="4514238"/>
            <a:ext cx="2629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Намочить платок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 дышать через него. Плотно закрыть окна.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xmlns="" id="{DD0E5401-7C41-4377-A127-1D1683E6F30C}"/>
              </a:ext>
            </a:extLst>
          </p:cNvPr>
          <p:cNvSpPr txBox="1"/>
          <p:nvPr/>
        </p:nvSpPr>
        <p:spPr>
          <a:xfrm>
            <a:off x="7638440" y="4476791"/>
            <a:ext cx="1729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Забрать бабушку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 немедленно выйти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из помещения, плотно закрыв за собой дверь.</a:t>
            </a:r>
          </a:p>
        </p:txBody>
      </p:sp>
      <p:pic>
        <p:nvPicPr>
          <p:cNvPr id="317" name="Рисунок 316">
            <a:extLst>
              <a:ext uri="{FF2B5EF4-FFF2-40B4-BE49-F238E27FC236}">
                <a16:creationId xmlns:a16="http://schemas.microsoft.com/office/drawing/2014/main" xmlns="" id="{0F693410-B6BD-6E73-A82F-0FA6DDC92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25" y="2112220"/>
            <a:ext cx="504120" cy="5041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3049C7B-9159-87A2-8B20-2292F5D1E99F}"/>
              </a:ext>
            </a:extLst>
          </p:cNvPr>
          <p:cNvGrpSpPr/>
          <p:nvPr/>
        </p:nvGrpSpPr>
        <p:grpSpPr>
          <a:xfrm>
            <a:off x="-3" y="70112"/>
            <a:ext cx="12192003" cy="727582"/>
            <a:chOff x="-3" y="70112"/>
            <a:chExt cx="12192003" cy="72758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22C39133-7899-FAE7-0407-F19B27446D13}"/>
                </a:ext>
              </a:extLst>
            </p:cNvPr>
            <p:cNvGrpSpPr/>
            <p:nvPr/>
          </p:nvGrpSpPr>
          <p:grpSpPr>
            <a:xfrm>
              <a:off x="-3" y="230298"/>
              <a:ext cx="12192003" cy="336492"/>
              <a:chOff x="-2" y="502648"/>
              <a:chExt cx="7416803" cy="336492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6A4C081D-02D8-8D07-B2C8-1E5237E08067}"/>
                  </a:ext>
                </a:extLst>
              </p:cNvPr>
              <p:cNvSpPr/>
              <p:nvPr/>
            </p:nvSpPr>
            <p:spPr>
              <a:xfrm>
                <a:off x="0" y="502648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AF74E819-8DDA-07E8-FAD9-18A4B5E650C3}"/>
                  </a:ext>
                </a:extLst>
              </p:cNvPr>
              <p:cNvSpPr/>
              <p:nvPr/>
            </p:nvSpPr>
            <p:spPr>
              <a:xfrm>
                <a:off x="-1" y="614812"/>
                <a:ext cx="7416801" cy="1121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80B77F28-4A42-2261-12EF-6F6178A774EA}"/>
                  </a:ext>
                </a:extLst>
              </p:cNvPr>
              <p:cNvSpPr/>
              <p:nvPr/>
            </p:nvSpPr>
            <p:spPr>
              <a:xfrm>
                <a:off x="-2" y="726976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" name="Рисунок 10" descr="SAMA_G.GIF">
              <a:extLst>
                <a:ext uri="{FF2B5EF4-FFF2-40B4-BE49-F238E27FC236}">
                  <a16:creationId xmlns:a16="http://schemas.microsoft.com/office/drawing/2014/main" xmlns="" id="{019A2E22-4AD5-16EF-DDE4-00FEE14C4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656" y="70112"/>
              <a:ext cx="603413" cy="65686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D:\Illustrator_Corel\#орел со Знамени ГУ\!_Орел со знамени в слайды.png">
              <a:extLst>
                <a:ext uri="{FF2B5EF4-FFF2-40B4-BE49-F238E27FC236}">
                  <a16:creationId xmlns:a16="http://schemas.microsoft.com/office/drawing/2014/main" xmlns="" id="{2F7DC62E-7174-A9BE-EB48-5FC2C9BF1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59" y="111557"/>
              <a:ext cx="484956" cy="68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C971C55-8799-0BC4-F39E-11E5CAD9E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79" y="2156148"/>
            <a:ext cx="454924" cy="45492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17328AE-CCAB-2F54-6420-0DB99D17A9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97" y="2181312"/>
            <a:ext cx="447916" cy="447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97E732-252D-24A6-DDF4-EAC9AF852FBE}"/>
              </a:ext>
            </a:extLst>
          </p:cNvPr>
          <p:cNvSpPr txBox="1"/>
          <p:nvPr/>
        </p:nvSpPr>
        <p:spPr>
          <a:xfrm>
            <a:off x="9795389" y="4476791"/>
            <a:ext cx="2041655" cy="218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Позвонить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EA0038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dirty="0">
                <a:solidFill>
                  <a:srgbClr val="EA0038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01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чётко назвать свой адрес, вызвать пожарных.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CDA1EB-0136-E069-4224-E357515ED5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61" y="2182921"/>
            <a:ext cx="473098" cy="4730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C8A4AA-3BAC-329A-D9A5-A6517158E4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50" y="2201554"/>
            <a:ext cx="469017" cy="4690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05E40C-C975-2A0F-C7AA-6972674479DC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5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280412" y="2465153"/>
            <a:ext cx="9631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Может сначала нужно было вылить на горящий телевизор ведро воды?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A7FCDD-37BD-39AF-E31F-28FE4FD1AD7A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9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1058068" y="2028616"/>
            <a:ext cx="100758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Нет! </a:t>
            </a:r>
            <a:b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тушить включенные электроприборы водой –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удар током.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FD4BEF-3A9F-1059-7ECC-A75B0D0B8F0D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7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415480" y="2465153"/>
            <a:ext cx="9631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Если глаза разъедает дым,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3C8C2F-E587-C463-2D0C-D36F7BBAFF7F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9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1058068" y="2705725"/>
            <a:ext cx="10075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Закрыть глаза, передвигаться, держась за стенки.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244563-8BB4-0AE2-10ED-57D19AA9C1F4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9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CA4B14-14D2-23AD-3166-8A13F736D4FF}"/>
              </a:ext>
            </a:extLst>
          </p:cNvPr>
          <p:cNvSpPr/>
          <p:nvPr/>
        </p:nvSpPr>
        <p:spPr>
          <a:xfrm>
            <a:off x="0" y="-9935"/>
            <a:ext cx="1935627" cy="6867935"/>
          </a:xfrm>
          <a:prstGeom prst="rect">
            <a:avLst/>
          </a:prstGeom>
          <a:solidFill>
            <a:srgbClr val="03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5677E7-1C40-2629-FC3B-1CB05433A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9936"/>
            <a:ext cx="10287000" cy="686793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398729" y="1035690"/>
            <a:ext cx="4808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Декабрьский вечер. Вы пришли из школы домой и с порога почувствовали сильный запах газа. Родителей нет дома.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F61015-D7B4-A3D8-38A7-6D10A1616091}"/>
              </a:ext>
            </a:extLst>
          </p:cNvPr>
          <p:cNvSpPr txBox="1"/>
          <p:nvPr/>
        </p:nvSpPr>
        <p:spPr>
          <a:xfrm>
            <a:off x="440177" y="5299090"/>
            <a:ext cx="537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будете делать?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4D24C4-D88C-0A9D-F440-A564105C32C3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1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CECF0F-80E0-F356-87F1-CC924ABEEB69}"/>
              </a:ext>
            </a:extLst>
          </p:cNvPr>
          <p:cNvSpPr txBox="1"/>
          <p:nvPr/>
        </p:nvSpPr>
        <p:spPr>
          <a:xfrm>
            <a:off x="4543868" y="871018"/>
            <a:ext cx="3287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Roboto Flex Normal Medium" panose="02000000000000000000" pitchFamily="2" charset="0"/>
                <a:cs typeface="Calibri" panose="020F0502020204030204" pitchFamily="34" charset="0"/>
              </a:rPr>
              <a:t>ПРАВИЛЬНЫЕ ДЕЙСТВИЯ</a:t>
            </a:r>
          </a:p>
        </p:txBody>
      </p:sp>
      <p:grpSp>
        <p:nvGrpSpPr>
          <p:cNvPr id="279" name="Группа 278">
            <a:extLst>
              <a:ext uri="{FF2B5EF4-FFF2-40B4-BE49-F238E27FC236}">
                <a16:creationId xmlns:a16="http://schemas.microsoft.com/office/drawing/2014/main" xmlns="" id="{337AA4E7-4042-330E-8820-2FC55EFF0824}"/>
              </a:ext>
            </a:extLst>
          </p:cNvPr>
          <p:cNvGrpSpPr/>
          <p:nvPr/>
        </p:nvGrpSpPr>
        <p:grpSpPr>
          <a:xfrm>
            <a:off x="920347" y="1790654"/>
            <a:ext cx="1221226" cy="1752685"/>
            <a:chOff x="704850" y="1454150"/>
            <a:chExt cx="1371600" cy="1968501"/>
          </a:xfrm>
        </p:grpSpPr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xmlns="" id="{2B179584-3870-D7C4-0EFC-014C57B58E36}"/>
                </a:ext>
              </a:extLst>
            </p:cNvPr>
            <p:cNvSpPr/>
            <p:nvPr/>
          </p:nvSpPr>
          <p:spPr>
            <a:xfrm rot="10800000">
              <a:off x="1266825" y="2797176"/>
              <a:ext cx="247650" cy="234949"/>
            </a:xfrm>
            <a:prstGeom prst="triangl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F8C3FBEB-6450-ABE4-D8D6-1102C0B906A6}"/>
                </a:ext>
              </a:extLst>
            </p:cNvPr>
            <p:cNvSpPr/>
            <p:nvPr/>
          </p:nvSpPr>
          <p:spPr>
            <a:xfrm>
              <a:off x="704850" y="1454150"/>
              <a:ext cx="1371600" cy="13716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AA2ADC30-8EC7-23A5-B351-AAC923D14C65}"/>
                </a:ext>
              </a:extLst>
            </p:cNvPr>
            <p:cNvSpPr/>
            <p:nvPr/>
          </p:nvSpPr>
          <p:spPr>
            <a:xfrm>
              <a:off x="94297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16C934B2-3217-2A5C-8A7A-4565B4D892F0}"/>
                </a:ext>
              </a:extLst>
            </p:cNvPr>
            <p:cNvSpPr/>
            <p:nvPr/>
          </p:nvSpPr>
          <p:spPr>
            <a:xfrm>
              <a:off x="1238250" y="3117851"/>
              <a:ext cx="304800" cy="3048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Овал 266">
              <a:extLst>
                <a:ext uri="{FF2B5EF4-FFF2-40B4-BE49-F238E27FC236}">
                  <a16:creationId xmlns:a16="http://schemas.microsoft.com/office/drawing/2014/main" xmlns="" id="{2FCF839C-E8C8-5A4D-E46B-00FAAF7C5394}"/>
                </a:ext>
              </a:extLst>
            </p:cNvPr>
            <p:cNvSpPr/>
            <p:nvPr/>
          </p:nvSpPr>
          <p:spPr>
            <a:xfrm>
              <a:off x="1312246" y="3191847"/>
              <a:ext cx="156808" cy="156808"/>
            </a:xfrm>
            <a:prstGeom prst="ellipse">
              <a:avLst/>
            </a:prstGeom>
            <a:solidFill>
              <a:srgbClr val="00AD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xmlns="" id="{22F94D7E-6D36-D634-6494-0DDBA609141A}"/>
              </a:ext>
            </a:extLst>
          </p:cNvPr>
          <p:cNvGrpSpPr/>
          <p:nvPr/>
        </p:nvGrpSpPr>
        <p:grpSpPr>
          <a:xfrm>
            <a:off x="3201030" y="1784420"/>
            <a:ext cx="1221224" cy="1758337"/>
            <a:chOff x="2781300" y="1447800"/>
            <a:chExt cx="1371600" cy="1974851"/>
          </a:xfrm>
        </p:grpSpPr>
        <p:sp>
          <p:nvSpPr>
            <p:cNvPr id="258" name="Равнобедренный треугольник 257">
              <a:extLst>
                <a:ext uri="{FF2B5EF4-FFF2-40B4-BE49-F238E27FC236}">
                  <a16:creationId xmlns:a16="http://schemas.microsoft.com/office/drawing/2014/main" xmlns="" id="{0C4113E7-6CCE-8A88-BA3A-5EC583C49DBE}"/>
                </a:ext>
              </a:extLst>
            </p:cNvPr>
            <p:cNvSpPr/>
            <p:nvPr/>
          </p:nvSpPr>
          <p:spPr>
            <a:xfrm rot="10800000">
              <a:off x="3343275" y="2797176"/>
              <a:ext cx="247650" cy="234949"/>
            </a:xfrm>
            <a:prstGeom prst="triangl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89ED8724-49BB-5F3D-74FA-4008CCDD15CB}"/>
                </a:ext>
              </a:extLst>
            </p:cNvPr>
            <p:cNvSpPr/>
            <p:nvPr/>
          </p:nvSpPr>
          <p:spPr>
            <a:xfrm>
              <a:off x="2781300" y="1447800"/>
              <a:ext cx="1371600" cy="13716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747AFC1-FEB9-4163-4F5A-71ECC9CB0013}"/>
                </a:ext>
              </a:extLst>
            </p:cNvPr>
            <p:cNvSpPr/>
            <p:nvPr/>
          </p:nvSpPr>
          <p:spPr>
            <a:xfrm>
              <a:off x="301942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Овал 262">
              <a:extLst>
                <a:ext uri="{FF2B5EF4-FFF2-40B4-BE49-F238E27FC236}">
                  <a16:creationId xmlns:a16="http://schemas.microsoft.com/office/drawing/2014/main" xmlns="" id="{CC895C1C-CFA4-CEDF-B721-B2BB85BC1377}"/>
                </a:ext>
              </a:extLst>
            </p:cNvPr>
            <p:cNvSpPr/>
            <p:nvPr/>
          </p:nvSpPr>
          <p:spPr>
            <a:xfrm>
              <a:off x="3314699" y="3117851"/>
              <a:ext cx="304800" cy="3048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xmlns="" id="{DA492C19-32AD-DB51-33E4-DACF59C47BB0}"/>
                </a:ext>
              </a:extLst>
            </p:cNvPr>
            <p:cNvSpPr/>
            <p:nvPr/>
          </p:nvSpPr>
          <p:spPr>
            <a:xfrm>
              <a:off x="3388695" y="3191847"/>
              <a:ext cx="156808" cy="156808"/>
            </a:xfrm>
            <a:prstGeom prst="ellipse">
              <a:avLst/>
            </a:prstGeom>
            <a:solidFill>
              <a:srgbClr val="557F8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xmlns="" id="{8E3DEF54-4427-DD23-8340-AFD027380847}"/>
              </a:ext>
            </a:extLst>
          </p:cNvPr>
          <p:cNvGrpSpPr/>
          <p:nvPr/>
        </p:nvGrpSpPr>
        <p:grpSpPr>
          <a:xfrm>
            <a:off x="5507150" y="1790653"/>
            <a:ext cx="1221224" cy="1758338"/>
            <a:chOff x="5008064" y="1448217"/>
            <a:chExt cx="1110551" cy="1598989"/>
          </a:xfrm>
        </p:grpSpPr>
        <p:sp>
          <p:nvSpPr>
            <p:cNvPr id="259" name="Равнобедренный треугольник 258">
              <a:extLst>
                <a:ext uri="{FF2B5EF4-FFF2-40B4-BE49-F238E27FC236}">
                  <a16:creationId xmlns:a16="http://schemas.microsoft.com/office/drawing/2014/main" xmlns="" id="{54C68412-EB69-6846-C70A-309901A7161B}"/>
                </a:ext>
              </a:extLst>
            </p:cNvPr>
            <p:cNvSpPr/>
            <p:nvPr/>
          </p:nvSpPr>
          <p:spPr>
            <a:xfrm rot="10800000">
              <a:off x="5439082" y="2477950"/>
              <a:ext cx="247650" cy="234949"/>
            </a:xfrm>
            <a:prstGeom prst="triangle">
              <a:avLst/>
            </a:prstGeom>
            <a:solidFill>
              <a:srgbClr val="7E8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xmlns="" id="{548ACBD1-4E28-F8D7-B992-61828272F764}"/>
                </a:ext>
              </a:extLst>
            </p:cNvPr>
            <p:cNvGrpSpPr/>
            <p:nvPr/>
          </p:nvGrpSpPr>
          <p:grpSpPr>
            <a:xfrm>
              <a:off x="5008064" y="1448217"/>
              <a:ext cx="1110551" cy="1598989"/>
              <a:chOff x="4857750" y="1447800"/>
              <a:chExt cx="1371600" cy="1974851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E2B3E1D4-4F4E-02D5-F198-8E9BD655240B}"/>
                  </a:ext>
                </a:extLst>
              </p:cNvPr>
              <p:cNvSpPr/>
              <p:nvPr/>
            </p:nvSpPr>
            <p:spPr>
              <a:xfrm>
                <a:off x="4857750" y="1447800"/>
                <a:ext cx="1371600" cy="1371600"/>
              </a:xfrm>
              <a:prstGeom prst="ellipse">
                <a:avLst/>
              </a:prstGeom>
              <a:solidFill>
                <a:srgbClr val="7E8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D3AD0209-25F0-7989-3CBD-44025E341511}"/>
                  </a:ext>
                </a:extLst>
              </p:cNvPr>
              <p:cNvSpPr/>
              <p:nvPr/>
            </p:nvSpPr>
            <p:spPr>
              <a:xfrm>
                <a:off x="50958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4" name="Группа 273">
                <a:extLst>
                  <a:ext uri="{FF2B5EF4-FFF2-40B4-BE49-F238E27FC236}">
                    <a16:creationId xmlns:a16="http://schemas.microsoft.com/office/drawing/2014/main" xmlns="" id="{3151A136-A057-6422-63EB-7CF389D7F68E}"/>
                  </a:ext>
                </a:extLst>
              </p:cNvPr>
              <p:cNvGrpSpPr/>
              <p:nvPr/>
            </p:nvGrpSpPr>
            <p:grpSpPr>
              <a:xfrm>
                <a:off x="5391147" y="3117851"/>
                <a:ext cx="304800" cy="304800"/>
                <a:chOff x="5391147" y="3117851"/>
                <a:chExt cx="304800" cy="304800"/>
              </a:xfrm>
            </p:grpSpPr>
            <p:sp>
              <p:nvSpPr>
                <p:cNvPr id="264" name="Овал 263">
                  <a:extLst>
                    <a:ext uri="{FF2B5EF4-FFF2-40B4-BE49-F238E27FC236}">
                      <a16:creationId xmlns:a16="http://schemas.microsoft.com/office/drawing/2014/main" xmlns="" id="{BB5CE050-40E1-6EA2-164D-870E66A2359A}"/>
                    </a:ext>
                  </a:extLst>
                </p:cNvPr>
                <p:cNvSpPr/>
                <p:nvPr/>
              </p:nvSpPr>
              <p:spPr>
                <a:xfrm>
                  <a:off x="5391147" y="3117851"/>
                  <a:ext cx="304800" cy="304800"/>
                </a:xfrm>
                <a:prstGeom prst="ellipse">
                  <a:avLst/>
                </a:prstGeom>
                <a:solidFill>
                  <a:srgbClr val="7E82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Овал 268">
                  <a:extLst>
                    <a:ext uri="{FF2B5EF4-FFF2-40B4-BE49-F238E27FC236}">
                      <a16:creationId xmlns:a16="http://schemas.microsoft.com/office/drawing/2014/main" xmlns="" id="{5D8C7893-08DA-3EE4-67DF-F18155D783C0}"/>
                    </a:ext>
                  </a:extLst>
                </p:cNvPr>
                <p:cNvSpPr/>
                <p:nvPr/>
              </p:nvSpPr>
              <p:spPr>
                <a:xfrm>
                  <a:off x="5465146" y="3191847"/>
                  <a:ext cx="156808" cy="156808"/>
                </a:xfrm>
                <a:prstGeom prst="ellipse">
                  <a:avLst/>
                </a:prstGeom>
                <a:solidFill>
                  <a:srgbClr val="7E82B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xmlns="" id="{EDFAD531-3BCF-1BB8-3F46-BB555AA32F9E}"/>
              </a:ext>
            </a:extLst>
          </p:cNvPr>
          <p:cNvGrpSpPr/>
          <p:nvPr/>
        </p:nvGrpSpPr>
        <p:grpSpPr>
          <a:xfrm>
            <a:off x="7780518" y="1785456"/>
            <a:ext cx="1215011" cy="1742360"/>
            <a:chOff x="6934200" y="1454150"/>
            <a:chExt cx="1371600" cy="1966913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E778DACD-2A79-1C00-0835-8ED704806EB7}"/>
                </a:ext>
              </a:extLst>
            </p:cNvPr>
            <p:cNvSpPr/>
            <p:nvPr/>
          </p:nvSpPr>
          <p:spPr>
            <a:xfrm>
              <a:off x="6934200" y="1454150"/>
              <a:ext cx="1371600" cy="1371600"/>
            </a:xfrm>
            <a:prstGeom prst="ellipse">
              <a:avLst/>
            </a:prstGeom>
            <a:solidFill>
              <a:srgbClr val="676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6" name="Группа 275">
              <a:extLst>
                <a:ext uri="{FF2B5EF4-FFF2-40B4-BE49-F238E27FC236}">
                  <a16:creationId xmlns:a16="http://schemas.microsoft.com/office/drawing/2014/main" xmlns="" id="{6A9F225A-126E-8D24-7A5A-06E16342A8D6}"/>
                </a:ext>
              </a:extLst>
            </p:cNvPr>
            <p:cNvGrpSpPr/>
            <p:nvPr/>
          </p:nvGrpSpPr>
          <p:grpSpPr>
            <a:xfrm>
              <a:off x="7172325" y="1692275"/>
              <a:ext cx="895350" cy="1728788"/>
              <a:chOff x="7172325" y="1692275"/>
              <a:chExt cx="895350" cy="1728788"/>
            </a:xfrm>
          </p:grpSpPr>
          <p:sp>
            <p:nvSpPr>
              <p:cNvPr id="260" name="Равнобедренный треугольник 259">
                <a:extLst>
                  <a:ext uri="{FF2B5EF4-FFF2-40B4-BE49-F238E27FC236}">
                    <a16:creationId xmlns:a16="http://schemas.microsoft.com/office/drawing/2014/main" xmlns="" id="{5749B9A0-193A-BAA8-893B-FACB1D76BB62}"/>
                  </a:ext>
                </a:extLst>
              </p:cNvPr>
              <p:cNvSpPr/>
              <p:nvPr/>
            </p:nvSpPr>
            <p:spPr>
              <a:xfrm rot="10800000">
                <a:off x="7502371" y="2794001"/>
                <a:ext cx="247650" cy="234949"/>
              </a:xfrm>
              <a:prstGeom prst="triangl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86A4F905-EC3E-FB9A-99F7-36651FA62FC3}"/>
                  </a:ext>
                </a:extLst>
              </p:cNvPr>
              <p:cNvSpPr/>
              <p:nvPr/>
            </p:nvSpPr>
            <p:spPr>
              <a:xfrm>
                <a:off x="717232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Овал 264">
                <a:extLst>
                  <a:ext uri="{FF2B5EF4-FFF2-40B4-BE49-F238E27FC236}">
                    <a16:creationId xmlns:a16="http://schemas.microsoft.com/office/drawing/2014/main" xmlns="" id="{8971926E-E9B7-4FFC-4459-CFD9EC56CDBE}"/>
                  </a:ext>
                </a:extLst>
              </p:cNvPr>
              <p:cNvSpPr/>
              <p:nvPr/>
            </p:nvSpPr>
            <p:spPr>
              <a:xfrm>
                <a:off x="7473210" y="3116263"/>
                <a:ext cx="304800" cy="304800"/>
              </a:xfrm>
              <a:prstGeom prst="ellips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Овал 269">
                <a:extLst>
                  <a:ext uri="{FF2B5EF4-FFF2-40B4-BE49-F238E27FC236}">
                    <a16:creationId xmlns:a16="http://schemas.microsoft.com/office/drawing/2014/main" xmlns="" id="{03D969C6-4AFB-9F2E-A7D7-AFAF72CB860F}"/>
                  </a:ext>
                </a:extLst>
              </p:cNvPr>
              <p:cNvSpPr/>
              <p:nvPr/>
            </p:nvSpPr>
            <p:spPr>
              <a:xfrm>
                <a:off x="7549455" y="3192465"/>
                <a:ext cx="156808" cy="156808"/>
              </a:xfrm>
              <a:prstGeom prst="ellipse">
                <a:avLst/>
              </a:prstGeom>
              <a:solidFill>
                <a:srgbClr val="676F8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8" name="Группа 297">
            <a:extLst>
              <a:ext uri="{FF2B5EF4-FFF2-40B4-BE49-F238E27FC236}">
                <a16:creationId xmlns:a16="http://schemas.microsoft.com/office/drawing/2014/main" xmlns="" id="{01EBDF59-2C35-5C7F-3E62-95F8597C0D2D}"/>
              </a:ext>
            </a:extLst>
          </p:cNvPr>
          <p:cNvGrpSpPr/>
          <p:nvPr/>
        </p:nvGrpSpPr>
        <p:grpSpPr>
          <a:xfrm>
            <a:off x="10063900" y="1780169"/>
            <a:ext cx="1215011" cy="1749393"/>
            <a:chOff x="9151858" y="1444617"/>
            <a:chExt cx="1104901" cy="1590854"/>
          </a:xfrm>
        </p:grpSpPr>
        <p:sp>
          <p:nvSpPr>
            <p:cNvPr id="262" name="Равнобедренный треугольник 261">
              <a:extLst>
                <a:ext uri="{FF2B5EF4-FFF2-40B4-BE49-F238E27FC236}">
                  <a16:creationId xmlns:a16="http://schemas.microsoft.com/office/drawing/2014/main" xmlns="" id="{6DD19840-5A06-3D94-FCB1-DC6233D9D920}"/>
                </a:ext>
              </a:extLst>
            </p:cNvPr>
            <p:cNvSpPr/>
            <p:nvPr/>
          </p:nvSpPr>
          <p:spPr>
            <a:xfrm rot="10800000">
              <a:off x="9588346" y="2491651"/>
              <a:ext cx="247650" cy="234949"/>
            </a:xfrm>
            <a:prstGeom prst="triangle">
              <a:avLst/>
            </a:prstGeom>
            <a:solidFill>
              <a:srgbClr val="7D7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3" name="Группа 272">
              <a:extLst>
                <a:ext uri="{FF2B5EF4-FFF2-40B4-BE49-F238E27FC236}">
                  <a16:creationId xmlns:a16="http://schemas.microsoft.com/office/drawing/2014/main" xmlns="" id="{D6D74D06-06FF-76FB-8C46-ADFEF4ECD645}"/>
                </a:ext>
              </a:extLst>
            </p:cNvPr>
            <p:cNvGrpSpPr/>
            <p:nvPr/>
          </p:nvGrpSpPr>
          <p:grpSpPr>
            <a:xfrm>
              <a:off x="9151858" y="1444617"/>
              <a:ext cx="1104901" cy="1590854"/>
              <a:chOff x="9010650" y="1447800"/>
              <a:chExt cx="1371600" cy="1974851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0C8D29EC-73A5-9ADE-A0E0-3721F8F213E7}"/>
                  </a:ext>
                </a:extLst>
              </p:cNvPr>
              <p:cNvSpPr/>
              <p:nvPr/>
            </p:nvSpPr>
            <p:spPr>
              <a:xfrm>
                <a:off x="9010650" y="1447800"/>
                <a:ext cx="1371600" cy="1371600"/>
              </a:xfrm>
              <a:prstGeom prst="ellipse">
                <a:avLst/>
              </a:prstGeom>
              <a:solidFill>
                <a:srgbClr val="7D7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4D09BCDD-D497-10E7-02B0-C29E7B1559F5}"/>
                  </a:ext>
                </a:extLst>
              </p:cNvPr>
              <p:cNvSpPr/>
              <p:nvPr/>
            </p:nvSpPr>
            <p:spPr>
              <a:xfrm>
                <a:off x="92487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2" name="Группа 271">
                <a:extLst>
                  <a:ext uri="{FF2B5EF4-FFF2-40B4-BE49-F238E27FC236}">
                    <a16:creationId xmlns:a16="http://schemas.microsoft.com/office/drawing/2014/main" xmlns="" id="{D6F9AB83-B4A2-2331-B1E8-55F9E45A3DBA}"/>
                  </a:ext>
                </a:extLst>
              </p:cNvPr>
              <p:cNvGrpSpPr/>
              <p:nvPr/>
            </p:nvGrpSpPr>
            <p:grpSpPr>
              <a:xfrm>
                <a:off x="9559771" y="3117851"/>
                <a:ext cx="304800" cy="304800"/>
                <a:chOff x="9559771" y="3117851"/>
                <a:chExt cx="304800" cy="304800"/>
              </a:xfrm>
            </p:grpSpPr>
            <p:sp>
              <p:nvSpPr>
                <p:cNvPr id="266" name="Овал 265">
                  <a:extLst>
                    <a:ext uri="{FF2B5EF4-FFF2-40B4-BE49-F238E27FC236}">
                      <a16:creationId xmlns:a16="http://schemas.microsoft.com/office/drawing/2014/main" xmlns="" id="{CB85A4D7-0B07-F994-05C0-6E9140AD9F8D}"/>
                    </a:ext>
                  </a:extLst>
                </p:cNvPr>
                <p:cNvSpPr/>
                <p:nvPr/>
              </p:nvSpPr>
              <p:spPr>
                <a:xfrm>
                  <a:off x="9559771" y="3117851"/>
                  <a:ext cx="304800" cy="304800"/>
                </a:xfrm>
                <a:prstGeom prst="ellipse">
                  <a:avLst/>
                </a:prstGeom>
                <a:solidFill>
                  <a:srgbClr val="7D7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Овал 270">
                  <a:extLst>
                    <a:ext uri="{FF2B5EF4-FFF2-40B4-BE49-F238E27FC236}">
                      <a16:creationId xmlns:a16="http://schemas.microsoft.com/office/drawing/2014/main" xmlns="" id="{4D3B954D-90A8-9894-277B-A570C9EF59FE}"/>
                    </a:ext>
                  </a:extLst>
                </p:cNvPr>
                <p:cNvSpPr/>
                <p:nvPr/>
              </p:nvSpPr>
              <p:spPr>
                <a:xfrm>
                  <a:off x="9633767" y="3191847"/>
                  <a:ext cx="156808" cy="156808"/>
                </a:xfrm>
                <a:prstGeom prst="ellipse">
                  <a:avLst/>
                </a:prstGeom>
                <a:solidFill>
                  <a:srgbClr val="7D7E8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xmlns="" id="{2A23B9D8-8D84-AB32-2A57-91DA1186DB69}"/>
              </a:ext>
            </a:extLst>
          </p:cNvPr>
          <p:cNvCxnSpPr>
            <a:cxnSpLocks/>
          </p:cNvCxnSpPr>
          <p:nvPr/>
        </p:nvCxnSpPr>
        <p:spPr>
          <a:xfrm>
            <a:off x="1780668" y="3405686"/>
            <a:ext cx="1801518" cy="0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>
            <a:extLst>
              <a:ext uri="{FF2B5EF4-FFF2-40B4-BE49-F238E27FC236}">
                <a16:creationId xmlns:a16="http://schemas.microsoft.com/office/drawing/2014/main" xmlns="" id="{8A4BCA24-CE05-9E1A-37C9-4893F286FD56}"/>
              </a:ext>
            </a:extLst>
          </p:cNvPr>
          <p:cNvCxnSpPr>
            <a:cxnSpLocks/>
          </p:cNvCxnSpPr>
          <p:nvPr/>
        </p:nvCxnSpPr>
        <p:spPr>
          <a:xfrm>
            <a:off x="1529237" y="3627786"/>
            <a:ext cx="0" cy="342158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>
            <a:extLst>
              <a:ext uri="{FF2B5EF4-FFF2-40B4-BE49-F238E27FC236}">
                <a16:creationId xmlns:a16="http://schemas.microsoft.com/office/drawing/2014/main" xmlns="" id="{010119EB-1018-043D-681A-2C96FB1327FE}"/>
              </a:ext>
            </a:extLst>
          </p:cNvPr>
          <p:cNvCxnSpPr>
            <a:cxnSpLocks/>
          </p:cNvCxnSpPr>
          <p:nvPr/>
        </p:nvCxnSpPr>
        <p:spPr>
          <a:xfrm>
            <a:off x="4033126" y="3405686"/>
            <a:ext cx="1895286" cy="0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>
            <a:extLst>
              <a:ext uri="{FF2B5EF4-FFF2-40B4-BE49-F238E27FC236}">
                <a16:creationId xmlns:a16="http://schemas.microsoft.com/office/drawing/2014/main" xmlns="" id="{336D1CB7-9F39-8334-3029-18D763DA785E}"/>
              </a:ext>
            </a:extLst>
          </p:cNvPr>
          <p:cNvCxnSpPr>
            <a:cxnSpLocks/>
          </p:cNvCxnSpPr>
          <p:nvPr/>
        </p:nvCxnSpPr>
        <p:spPr>
          <a:xfrm>
            <a:off x="6347381" y="3405686"/>
            <a:ext cx="1843464" cy="0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>
            <a:extLst>
              <a:ext uri="{FF2B5EF4-FFF2-40B4-BE49-F238E27FC236}">
                <a16:creationId xmlns:a16="http://schemas.microsoft.com/office/drawing/2014/main" xmlns="" id="{0AA7EEB9-6EB3-D0CB-BF4D-EDED8F87E21A}"/>
              </a:ext>
            </a:extLst>
          </p:cNvPr>
          <p:cNvCxnSpPr>
            <a:cxnSpLocks/>
          </p:cNvCxnSpPr>
          <p:nvPr/>
        </p:nvCxnSpPr>
        <p:spPr>
          <a:xfrm>
            <a:off x="8630787" y="3405686"/>
            <a:ext cx="1822491" cy="0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>
            <a:extLst>
              <a:ext uri="{FF2B5EF4-FFF2-40B4-BE49-F238E27FC236}">
                <a16:creationId xmlns:a16="http://schemas.microsoft.com/office/drawing/2014/main" xmlns="" id="{825A84DD-5F41-7AF9-E5AB-B7C12C37DCC5}"/>
              </a:ext>
            </a:extLst>
          </p:cNvPr>
          <p:cNvCxnSpPr>
            <a:cxnSpLocks/>
          </p:cNvCxnSpPr>
          <p:nvPr/>
        </p:nvCxnSpPr>
        <p:spPr>
          <a:xfrm>
            <a:off x="3812617" y="3627786"/>
            <a:ext cx="0" cy="342158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>
            <a:extLst>
              <a:ext uri="{FF2B5EF4-FFF2-40B4-BE49-F238E27FC236}">
                <a16:creationId xmlns:a16="http://schemas.microsoft.com/office/drawing/2014/main" xmlns="" id="{473F8AC6-C9CF-41DD-4922-0E602A96C827}"/>
              </a:ext>
            </a:extLst>
          </p:cNvPr>
          <p:cNvCxnSpPr>
            <a:cxnSpLocks/>
          </p:cNvCxnSpPr>
          <p:nvPr/>
        </p:nvCxnSpPr>
        <p:spPr>
          <a:xfrm>
            <a:off x="6110514" y="3627786"/>
            <a:ext cx="0" cy="342158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xmlns="" id="{C28D2BAC-202B-4D39-CF55-7E9C11693FFE}"/>
              </a:ext>
            </a:extLst>
          </p:cNvPr>
          <p:cNvCxnSpPr>
            <a:cxnSpLocks/>
          </p:cNvCxnSpPr>
          <p:nvPr/>
        </p:nvCxnSpPr>
        <p:spPr>
          <a:xfrm>
            <a:off x="8388024" y="3627786"/>
            <a:ext cx="0" cy="342158"/>
          </a:xfrm>
          <a:prstGeom prst="line">
            <a:avLst/>
          </a:prstGeom>
          <a:ln w="25400" cap="rnd">
            <a:solidFill>
              <a:srgbClr val="676F8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xmlns="" id="{4CD9C692-1BAF-F737-F628-0070A0BAAA8A}"/>
              </a:ext>
            </a:extLst>
          </p:cNvPr>
          <p:cNvCxnSpPr>
            <a:cxnSpLocks/>
          </p:cNvCxnSpPr>
          <p:nvPr/>
        </p:nvCxnSpPr>
        <p:spPr>
          <a:xfrm>
            <a:off x="10680051" y="3627786"/>
            <a:ext cx="0" cy="342158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8D6DB1A5-CD73-E002-D2FB-EECEAA88581C}"/>
              </a:ext>
            </a:extLst>
          </p:cNvPr>
          <p:cNvSpPr txBox="1"/>
          <p:nvPr/>
        </p:nvSpPr>
        <p:spPr>
          <a:xfrm>
            <a:off x="908415" y="4039122"/>
            <a:ext cx="147594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00AD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НЕТ ОГНЮ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0957CBCA-C41B-AC61-7663-FD5FAB9850CF}"/>
              </a:ext>
            </a:extLst>
          </p:cNvPr>
          <p:cNvSpPr txBox="1"/>
          <p:nvPr/>
        </p:nvSpPr>
        <p:spPr>
          <a:xfrm>
            <a:off x="2175127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557F8D"/>
                </a:solidFill>
                <a:latin typeface="Calibri" panose="020F0502020204030204"/>
              </a:rPr>
              <a:t>НЕТ ГАЗУ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557F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xmlns="" id="{D8F7C4C8-7B3D-6FE2-28D5-1BF60ACFCB8F}"/>
              </a:ext>
            </a:extLst>
          </p:cNvPr>
          <p:cNvSpPr txBox="1"/>
          <p:nvPr/>
        </p:nvSpPr>
        <p:spPr>
          <a:xfrm>
            <a:off x="4459488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686CA4"/>
                </a:solidFill>
                <a:latin typeface="Calibri" panose="020F0502020204030204"/>
              </a:rPr>
              <a:t>ЭЛЕКТРОПРИБОРЫ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686C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13C294A-8291-C04A-2ED4-71507832E99C}"/>
              </a:ext>
            </a:extLst>
          </p:cNvPr>
          <p:cNvSpPr txBox="1"/>
          <p:nvPr/>
        </p:nvSpPr>
        <p:spPr>
          <a:xfrm>
            <a:off x="6761285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5C6376"/>
                </a:solidFill>
                <a:latin typeface="Calibri" panose="020F0502020204030204"/>
              </a:rPr>
              <a:t>ВОЗДУХ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5C63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40BA1312-E2D3-BA9F-F8B0-B7306304218F}"/>
              </a:ext>
            </a:extLst>
          </p:cNvPr>
          <p:cNvSpPr txBox="1"/>
          <p:nvPr/>
        </p:nvSpPr>
        <p:spPr>
          <a:xfrm>
            <a:off x="8995529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ЗВОНОК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C7099358-7783-76B5-5EA4-882B6502C1A4}"/>
              </a:ext>
            </a:extLst>
          </p:cNvPr>
          <p:cNvSpPr txBox="1"/>
          <p:nvPr/>
        </p:nvSpPr>
        <p:spPr>
          <a:xfrm>
            <a:off x="698548" y="4592903"/>
            <a:ext cx="2041655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зажигать спичек, свечей, зажигалок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AB28C24E-F024-BE13-8A35-9C7F4DE4AC39}"/>
              </a:ext>
            </a:extLst>
          </p:cNvPr>
          <p:cNvSpPr txBox="1"/>
          <p:nvPr/>
        </p:nvSpPr>
        <p:spPr>
          <a:xfrm>
            <a:off x="3061072" y="4592902"/>
            <a:ext cx="2132075" cy="147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Выключить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газовые конфорки, немедленно перекрыть газ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CFDFD761-56BC-E941-A8A2-9CF66677E46E}"/>
              </a:ext>
            </a:extLst>
          </p:cNvPr>
          <p:cNvSpPr txBox="1"/>
          <p:nvPr/>
        </p:nvSpPr>
        <p:spPr>
          <a:xfrm>
            <a:off x="5291473" y="4628595"/>
            <a:ext cx="262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Выключить все электроприборы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xmlns="" id="{DD0E5401-7C41-4377-A127-1D1683E6F30C}"/>
              </a:ext>
            </a:extLst>
          </p:cNvPr>
          <p:cNvSpPr txBox="1"/>
          <p:nvPr/>
        </p:nvSpPr>
        <p:spPr>
          <a:xfrm>
            <a:off x="7924803" y="4592903"/>
            <a:ext cx="1729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Открыть форточки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или окна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3049C7B-9159-87A2-8B20-2292F5D1E99F}"/>
              </a:ext>
            </a:extLst>
          </p:cNvPr>
          <p:cNvGrpSpPr/>
          <p:nvPr/>
        </p:nvGrpSpPr>
        <p:grpSpPr>
          <a:xfrm>
            <a:off x="-3" y="70112"/>
            <a:ext cx="12192003" cy="727582"/>
            <a:chOff x="-3" y="70112"/>
            <a:chExt cx="12192003" cy="72758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22C39133-7899-FAE7-0407-F19B27446D13}"/>
                </a:ext>
              </a:extLst>
            </p:cNvPr>
            <p:cNvGrpSpPr/>
            <p:nvPr/>
          </p:nvGrpSpPr>
          <p:grpSpPr>
            <a:xfrm>
              <a:off x="-3" y="230298"/>
              <a:ext cx="12192003" cy="336492"/>
              <a:chOff x="-2" y="502648"/>
              <a:chExt cx="7416803" cy="336492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6A4C081D-02D8-8D07-B2C8-1E5237E08067}"/>
                  </a:ext>
                </a:extLst>
              </p:cNvPr>
              <p:cNvSpPr/>
              <p:nvPr/>
            </p:nvSpPr>
            <p:spPr>
              <a:xfrm>
                <a:off x="0" y="502648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AF74E819-8DDA-07E8-FAD9-18A4B5E650C3}"/>
                  </a:ext>
                </a:extLst>
              </p:cNvPr>
              <p:cNvSpPr/>
              <p:nvPr/>
            </p:nvSpPr>
            <p:spPr>
              <a:xfrm>
                <a:off x="-1" y="614812"/>
                <a:ext cx="7416801" cy="1121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80B77F28-4A42-2261-12EF-6F6178A774EA}"/>
                  </a:ext>
                </a:extLst>
              </p:cNvPr>
              <p:cNvSpPr/>
              <p:nvPr/>
            </p:nvSpPr>
            <p:spPr>
              <a:xfrm>
                <a:off x="-2" y="726976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" name="Рисунок 10" descr="SAMA_G.GIF">
              <a:extLst>
                <a:ext uri="{FF2B5EF4-FFF2-40B4-BE49-F238E27FC236}">
                  <a16:creationId xmlns:a16="http://schemas.microsoft.com/office/drawing/2014/main" xmlns="" id="{019A2E22-4AD5-16EF-DDE4-00FEE14C4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656" y="70112"/>
              <a:ext cx="603413" cy="65686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D:\Illustrator_Corel\#орел со Знамени ГУ\!_Орел со знамени в слайды.png">
              <a:extLst>
                <a:ext uri="{FF2B5EF4-FFF2-40B4-BE49-F238E27FC236}">
                  <a16:creationId xmlns:a16="http://schemas.microsoft.com/office/drawing/2014/main" xmlns="" id="{2F7DC62E-7174-A9BE-EB48-5FC2C9BF1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59" y="111557"/>
              <a:ext cx="484956" cy="68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C971C55-8799-0BC4-F39E-11E5CAD9E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79" y="2156148"/>
            <a:ext cx="454924" cy="454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97E732-252D-24A6-DDF4-EAC9AF852FBE}"/>
              </a:ext>
            </a:extLst>
          </p:cNvPr>
          <p:cNvSpPr txBox="1"/>
          <p:nvPr/>
        </p:nvSpPr>
        <p:spPr>
          <a:xfrm>
            <a:off x="9795389" y="4592903"/>
            <a:ext cx="2041655" cy="147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Позвонить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чётко назвать свой адрес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" name="Рисунок 255">
            <a:extLst>
              <a:ext uri="{FF2B5EF4-FFF2-40B4-BE49-F238E27FC236}">
                <a16:creationId xmlns:a16="http://schemas.microsoft.com/office/drawing/2014/main" xmlns="" id="{95262D9A-B094-1902-293C-AEA5AA2B5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93" y="2103811"/>
            <a:ext cx="591488" cy="591488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:a16="http://schemas.microsoft.com/office/drawing/2014/main" xmlns="" id="{5485B3C1-CC45-21A3-6D5A-0C70917006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97" y="2198923"/>
            <a:ext cx="444115" cy="444115"/>
          </a:xfrm>
          <a:prstGeom prst="rect">
            <a:avLst/>
          </a:prstGeom>
        </p:spPr>
      </p:pic>
      <p:pic>
        <p:nvPicPr>
          <p:cNvPr id="287" name="Рисунок 286">
            <a:extLst>
              <a:ext uri="{FF2B5EF4-FFF2-40B4-BE49-F238E27FC236}">
                <a16:creationId xmlns:a16="http://schemas.microsoft.com/office/drawing/2014/main" xmlns="" id="{B9257BEF-25D8-4456-B591-6A771D1DA7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78" y="2201554"/>
            <a:ext cx="469017" cy="469017"/>
          </a:xfrm>
          <a:prstGeom prst="rect">
            <a:avLst/>
          </a:prstGeom>
        </p:spPr>
      </p:pic>
      <p:pic>
        <p:nvPicPr>
          <p:cNvPr id="307" name="Рисунок 306">
            <a:extLst>
              <a:ext uri="{FF2B5EF4-FFF2-40B4-BE49-F238E27FC236}">
                <a16:creationId xmlns:a16="http://schemas.microsoft.com/office/drawing/2014/main" xmlns="" id="{DF897EC2-C87A-DFB9-0D9F-4928F73DD3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34" y="2120191"/>
            <a:ext cx="552977" cy="552977"/>
          </a:xfrm>
          <a:prstGeom prst="rect">
            <a:avLst/>
          </a:prstGeom>
        </p:spPr>
      </p:pic>
      <p:sp>
        <p:nvSpPr>
          <p:cNvPr id="308" name="TextBox 307">
            <a:extLst>
              <a:ext uri="{FF2B5EF4-FFF2-40B4-BE49-F238E27FC236}">
                <a16:creationId xmlns:a16="http://schemas.microsoft.com/office/drawing/2014/main" xmlns="" id="{6AA482AB-9D31-F2E5-A21F-FCAC6A36DE26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3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280412" y="2028617"/>
            <a:ext cx="9631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Можно ли самому пытаться ремонтировать газовую плиту; выкручивать конфорки, горелки </a:t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 т.д.?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D4F3F1-3386-F632-CE30-8BAEFFE0EEAE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7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1058068" y="3044280"/>
            <a:ext cx="10075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B442CE-B914-4DEE-3F08-0EF3ACA75CB3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8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CFAFAF-FEE0-B040-82DC-B91DE925A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9"/>
          <a:stretch/>
        </p:blipFill>
        <p:spPr>
          <a:xfrm>
            <a:off x="-1245" y="0"/>
            <a:ext cx="8401501" cy="6858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0386EB4-A4AC-8B38-42AC-789E7B38AD51}"/>
              </a:ext>
            </a:extLst>
          </p:cNvPr>
          <p:cNvGrpSpPr/>
          <p:nvPr/>
        </p:nvGrpSpPr>
        <p:grpSpPr>
          <a:xfrm>
            <a:off x="-3" y="70112"/>
            <a:ext cx="12192003" cy="727582"/>
            <a:chOff x="-3" y="70112"/>
            <a:chExt cx="12192003" cy="727582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9201AE2E-1597-B38F-1EA8-8D0F8D84C9D1}"/>
                </a:ext>
              </a:extLst>
            </p:cNvPr>
            <p:cNvGrpSpPr/>
            <p:nvPr/>
          </p:nvGrpSpPr>
          <p:grpSpPr>
            <a:xfrm>
              <a:off x="-3" y="230298"/>
              <a:ext cx="12192003" cy="336492"/>
              <a:chOff x="-2" y="502648"/>
              <a:chExt cx="7416803" cy="336492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8D71A548-BDF3-DEB1-095E-A4FE0460DE41}"/>
                  </a:ext>
                </a:extLst>
              </p:cNvPr>
              <p:cNvSpPr/>
              <p:nvPr/>
            </p:nvSpPr>
            <p:spPr>
              <a:xfrm>
                <a:off x="0" y="502648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72135BC8-3674-7EDF-42C0-CA3C552782A9}"/>
                  </a:ext>
                </a:extLst>
              </p:cNvPr>
              <p:cNvSpPr/>
              <p:nvPr/>
            </p:nvSpPr>
            <p:spPr>
              <a:xfrm>
                <a:off x="-1" y="614812"/>
                <a:ext cx="7416801" cy="1121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6D54C49E-E64C-07D2-25B0-FF36B5017804}"/>
                  </a:ext>
                </a:extLst>
              </p:cNvPr>
              <p:cNvSpPr/>
              <p:nvPr/>
            </p:nvSpPr>
            <p:spPr>
              <a:xfrm>
                <a:off x="-2" y="726976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Рисунок 10" descr="SAMA_G.GIF">
              <a:extLst>
                <a:ext uri="{FF2B5EF4-FFF2-40B4-BE49-F238E27FC236}">
                  <a16:creationId xmlns:a16="http://schemas.microsoft.com/office/drawing/2014/main" xmlns="" id="{BB488601-0499-1A04-A45A-ED1F1F9E1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656" y="70112"/>
              <a:ext cx="603413" cy="65686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:\Illustrator_Corel\#орел со Знамени ГУ\!_Орел со знамени в слайды.png">
              <a:extLst>
                <a:ext uri="{FF2B5EF4-FFF2-40B4-BE49-F238E27FC236}">
                  <a16:creationId xmlns:a16="http://schemas.microsoft.com/office/drawing/2014/main" xmlns="" id="{311DCBCC-CC6A-CA83-303E-7F3732B09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59" y="111557"/>
              <a:ext cx="484956" cy="68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8616280" y="1021416"/>
            <a:ext cx="331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находитесь дома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своей квартире. Родители на работе. Внезапно вы чувствуете резкий запах дыма и гари. Открыв входную дверь, вы видите, что весь подъезд объят пламенем, в дыму ни лифта,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лестницы не видно.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1C4EA9-84D7-FCA4-B5F0-F003E420A5C5}"/>
              </a:ext>
            </a:extLst>
          </p:cNvPr>
          <p:cNvSpPr txBox="1"/>
          <p:nvPr/>
        </p:nvSpPr>
        <p:spPr>
          <a:xfrm>
            <a:off x="8618512" y="468475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будете делать?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8C0032-05B6-8DB9-CC2E-B20801633ED9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4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280412" y="2028617"/>
            <a:ext cx="9631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Можно ли проверить утечку газа, поднося спичку к конфорке?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520C1C-83EA-01F7-A980-526C6FEA4D02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2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1058068" y="3044280"/>
            <a:ext cx="10075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НЕЛЬЗЯ! БУДЕТ ВЗРЫВ!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61E4C6-6654-D953-8703-98EDB291412B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6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280412" y="2028617"/>
            <a:ext cx="9631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Нужно ли пить какие-нибудь лекарства от отравления газом?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42C68F-0F4D-963E-4DC0-E30E1004E9CF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0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1058064" y="2492896"/>
            <a:ext cx="10075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НЕТ! </a:t>
            </a:r>
            <a:b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ПО НАЗНАЧЕНИЮ ВРАЧА!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14C395-BFF3-6746-9EAD-AAE171DA1E7B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32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F10AD5-EEE8-8FB9-B9EC-C606D9B46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0"/>
            <a:ext cx="3863749" cy="687499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EEFF91-B888-65D1-3055-F1EE6A9C74BA}"/>
              </a:ext>
            </a:extLst>
          </p:cNvPr>
          <p:cNvSpPr txBox="1"/>
          <p:nvPr/>
        </p:nvSpPr>
        <p:spPr>
          <a:xfrm>
            <a:off x="1030984" y="1087986"/>
            <a:ext cx="64590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Войдя в одну из комнат квартиры, вы увидели, что в ней много пара, а пол залит водой. Из одной батареи отопления бьёт струя горячей воды. Дома больше никого нет. Родители придут с работы примерно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через 3 часа.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C1207F-57D1-D08C-EA70-01CFCB46BCB5}"/>
              </a:ext>
            </a:extLst>
          </p:cNvPr>
          <p:cNvSpPr txBox="1"/>
          <p:nvPr/>
        </p:nvSpPr>
        <p:spPr>
          <a:xfrm>
            <a:off x="982955" y="5288160"/>
            <a:ext cx="537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будете делать?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070A0D-9786-0ADA-F471-008EBF661411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8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CECF0F-80E0-F356-87F1-CC924ABEEB69}"/>
              </a:ext>
            </a:extLst>
          </p:cNvPr>
          <p:cNvSpPr txBox="1"/>
          <p:nvPr/>
        </p:nvSpPr>
        <p:spPr>
          <a:xfrm>
            <a:off x="4543868" y="871018"/>
            <a:ext cx="3287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Roboto Flex Normal Medium" panose="02000000000000000000" pitchFamily="2" charset="0"/>
                <a:cs typeface="Calibri" panose="020F0502020204030204" pitchFamily="34" charset="0"/>
              </a:rPr>
              <a:t>ПРАВИЛЬНЫЕ ДЕЙСТВИЯ</a:t>
            </a:r>
          </a:p>
        </p:txBody>
      </p:sp>
      <p:grpSp>
        <p:nvGrpSpPr>
          <p:cNvPr id="279" name="Группа 278">
            <a:extLst>
              <a:ext uri="{FF2B5EF4-FFF2-40B4-BE49-F238E27FC236}">
                <a16:creationId xmlns:a16="http://schemas.microsoft.com/office/drawing/2014/main" xmlns="" id="{337AA4E7-4042-330E-8820-2FC55EFF0824}"/>
              </a:ext>
            </a:extLst>
          </p:cNvPr>
          <p:cNvGrpSpPr/>
          <p:nvPr/>
        </p:nvGrpSpPr>
        <p:grpSpPr>
          <a:xfrm>
            <a:off x="920347" y="1645513"/>
            <a:ext cx="1221226" cy="1752685"/>
            <a:chOff x="704850" y="1454150"/>
            <a:chExt cx="1371600" cy="1968501"/>
          </a:xfrm>
        </p:grpSpPr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xmlns="" id="{2B179584-3870-D7C4-0EFC-014C57B58E36}"/>
                </a:ext>
              </a:extLst>
            </p:cNvPr>
            <p:cNvSpPr/>
            <p:nvPr/>
          </p:nvSpPr>
          <p:spPr>
            <a:xfrm rot="10800000">
              <a:off x="1266825" y="2797176"/>
              <a:ext cx="247650" cy="234949"/>
            </a:xfrm>
            <a:prstGeom prst="triangl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F8C3FBEB-6450-ABE4-D8D6-1102C0B906A6}"/>
                </a:ext>
              </a:extLst>
            </p:cNvPr>
            <p:cNvSpPr/>
            <p:nvPr/>
          </p:nvSpPr>
          <p:spPr>
            <a:xfrm>
              <a:off x="704850" y="1454150"/>
              <a:ext cx="1371600" cy="13716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AA2ADC30-8EC7-23A5-B351-AAC923D14C65}"/>
                </a:ext>
              </a:extLst>
            </p:cNvPr>
            <p:cNvSpPr/>
            <p:nvPr/>
          </p:nvSpPr>
          <p:spPr>
            <a:xfrm>
              <a:off x="94297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16C934B2-3217-2A5C-8A7A-4565B4D892F0}"/>
                </a:ext>
              </a:extLst>
            </p:cNvPr>
            <p:cNvSpPr/>
            <p:nvPr/>
          </p:nvSpPr>
          <p:spPr>
            <a:xfrm>
              <a:off x="1238250" y="3117851"/>
              <a:ext cx="304800" cy="3048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Овал 266">
              <a:extLst>
                <a:ext uri="{FF2B5EF4-FFF2-40B4-BE49-F238E27FC236}">
                  <a16:creationId xmlns:a16="http://schemas.microsoft.com/office/drawing/2014/main" xmlns="" id="{2FCF839C-E8C8-5A4D-E46B-00FAAF7C5394}"/>
                </a:ext>
              </a:extLst>
            </p:cNvPr>
            <p:cNvSpPr/>
            <p:nvPr/>
          </p:nvSpPr>
          <p:spPr>
            <a:xfrm>
              <a:off x="1312246" y="3191847"/>
              <a:ext cx="156808" cy="156808"/>
            </a:xfrm>
            <a:prstGeom prst="ellipse">
              <a:avLst/>
            </a:prstGeom>
            <a:solidFill>
              <a:srgbClr val="00AD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xmlns="" id="{22F94D7E-6D36-D634-6494-0DDBA609141A}"/>
              </a:ext>
            </a:extLst>
          </p:cNvPr>
          <p:cNvGrpSpPr/>
          <p:nvPr/>
        </p:nvGrpSpPr>
        <p:grpSpPr>
          <a:xfrm>
            <a:off x="3201030" y="1639279"/>
            <a:ext cx="1221224" cy="1758337"/>
            <a:chOff x="2781300" y="1447800"/>
            <a:chExt cx="1371600" cy="1974851"/>
          </a:xfrm>
        </p:grpSpPr>
        <p:sp>
          <p:nvSpPr>
            <p:cNvPr id="258" name="Равнобедренный треугольник 257">
              <a:extLst>
                <a:ext uri="{FF2B5EF4-FFF2-40B4-BE49-F238E27FC236}">
                  <a16:creationId xmlns:a16="http://schemas.microsoft.com/office/drawing/2014/main" xmlns="" id="{0C4113E7-6CCE-8A88-BA3A-5EC583C49DBE}"/>
                </a:ext>
              </a:extLst>
            </p:cNvPr>
            <p:cNvSpPr/>
            <p:nvPr/>
          </p:nvSpPr>
          <p:spPr>
            <a:xfrm rot="10800000">
              <a:off x="3343275" y="2797176"/>
              <a:ext cx="247650" cy="234949"/>
            </a:xfrm>
            <a:prstGeom prst="triangl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89ED8724-49BB-5F3D-74FA-4008CCDD15CB}"/>
                </a:ext>
              </a:extLst>
            </p:cNvPr>
            <p:cNvSpPr/>
            <p:nvPr/>
          </p:nvSpPr>
          <p:spPr>
            <a:xfrm>
              <a:off x="2781300" y="1447800"/>
              <a:ext cx="1371600" cy="13716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747AFC1-FEB9-4163-4F5A-71ECC9CB0013}"/>
                </a:ext>
              </a:extLst>
            </p:cNvPr>
            <p:cNvSpPr/>
            <p:nvPr/>
          </p:nvSpPr>
          <p:spPr>
            <a:xfrm>
              <a:off x="301942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Овал 262">
              <a:extLst>
                <a:ext uri="{FF2B5EF4-FFF2-40B4-BE49-F238E27FC236}">
                  <a16:creationId xmlns:a16="http://schemas.microsoft.com/office/drawing/2014/main" xmlns="" id="{CC895C1C-CFA4-CEDF-B721-B2BB85BC1377}"/>
                </a:ext>
              </a:extLst>
            </p:cNvPr>
            <p:cNvSpPr/>
            <p:nvPr/>
          </p:nvSpPr>
          <p:spPr>
            <a:xfrm>
              <a:off x="3314699" y="3117851"/>
              <a:ext cx="304800" cy="3048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xmlns="" id="{DA492C19-32AD-DB51-33E4-DACF59C47BB0}"/>
                </a:ext>
              </a:extLst>
            </p:cNvPr>
            <p:cNvSpPr/>
            <p:nvPr/>
          </p:nvSpPr>
          <p:spPr>
            <a:xfrm>
              <a:off x="3388695" y="3191847"/>
              <a:ext cx="156808" cy="156808"/>
            </a:xfrm>
            <a:prstGeom prst="ellipse">
              <a:avLst/>
            </a:prstGeom>
            <a:solidFill>
              <a:srgbClr val="557F8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xmlns="" id="{8E3DEF54-4427-DD23-8340-AFD027380847}"/>
              </a:ext>
            </a:extLst>
          </p:cNvPr>
          <p:cNvGrpSpPr/>
          <p:nvPr/>
        </p:nvGrpSpPr>
        <p:grpSpPr>
          <a:xfrm>
            <a:off x="5507150" y="1645512"/>
            <a:ext cx="1221224" cy="1758338"/>
            <a:chOff x="5008064" y="1448217"/>
            <a:chExt cx="1110551" cy="1598989"/>
          </a:xfrm>
        </p:grpSpPr>
        <p:sp>
          <p:nvSpPr>
            <p:cNvPr id="259" name="Равнобедренный треугольник 258">
              <a:extLst>
                <a:ext uri="{FF2B5EF4-FFF2-40B4-BE49-F238E27FC236}">
                  <a16:creationId xmlns:a16="http://schemas.microsoft.com/office/drawing/2014/main" xmlns="" id="{54C68412-EB69-6846-C70A-309901A7161B}"/>
                </a:ext>
              </a:extLst>
            </p:cNvPr>
            <p:cNvSpPr/>
            <p:nvPr/>
          </p:nvSpPr>
          <p:spPr>
            <a:xfrm rot="10800000">
              <a:off x="5439082" y="2477950"/>
              <a:ext cx="247650" cy="234949"/>
            </a:xfrm>
            <a:prstGeom prst="triangle">
              <a:avLst/>
            </a:prstGeom>
            <a:solidFill>
              <a:srgbClr val="7E8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xmlns="" id="{548ACBD1-4E28-F8D7-B992-61828272F764}"/>
                </a:ext>
              </a:extLst>
            </p:cNvPr>
            <p:cNvGrpSpPr/>
            <p:nvPr/>
          </p:nvGrpSpPr>
          <p:grpSpPr>
            <a:xfrm>
              <a:off x="5008064" y="1448217"/>
              <a:ext cx="1110551" cy="1598989"/>
              <a:chOff x="4857750" y="1447800"/>
              <a:chExt cx="1371600" cy="1974851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E2B3E1D4-4F4E-02D5-F198-8E9BD655240B}"/>
                  </a:ext>
                </a:extLst>
              </p:cNvPr>
              <p:cNvSpPr/>
              <p:nvPr/>
            </p:nvSpPr>
            <p:spPr>
              <a:xfrm>
                <a:off x="4857750" y="1447800"/>
                <a:ext cx="1371600" cy="1371600"/>
              </a:xfrm>
              <a:prstGeom prst="ellipse">
                <a:avLst/>
              </a:prstGeom>
              <a:solidFill>
                <a:srgbClr val="7E8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D3AD0209-25F0-7989-3CBD-44025E341511}"/>
                  </a:ext>
                </a:extLst>
              </p:cNvPr>
              <p:cNvSpPr/>
              <p:nvPr/>
            </p:nvSpPr>
            <p:spPr>
              <a:xfrm>
                <a:off x="50958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4" name="Группа 273">
                <a:extLst>
                  <a:ext uri="{FF2B5EF4-FFF2-40B4-BE49-F238E27FC236}">
                    <a16:creationId xmlns:a16="http://schemas.microsoft.com/office/drawing/2014/main" xmlns="" id="{3151A136-A057-6422-63EB-7CF389D7F68E}"/>
                  </a:ext>
                </a:extLst>
              </p:cNvPr>
              <p:cNvGrpSpPr/>
              <p:nvPr/>
            </p:nvGrpSpPr>
            <p:grpSpPr>
              <a:xfrm>
                <a:off x="5391147" y="3117851"/>
                <a:ext cx="304800" cy="304800"/>
                <a:chOff x="5391147" y="3117851"/>
                <a:chExt cx="304800" cy="304800"/>
              </a:xfrm>
            </p:grpSpPr>
            <p:sp>
              <p:nvSpPr>
                <p:cNvPr id="264" name="Овал 263">
                  <a:extLst>
                    <a:ext uri="{FF2B5EF4-FFF2-40B4-BE49-F238E27FC236}">
                      <a16:creationId xmlns:a16="http://schemas.microsoft.com/office/drawing/2014/main" xmlns="" id="{BB5CE050-40E1-6EA2-164D-870E66A2359A}"/>
                    </a:ext>
                  </a:extLst>
                </p:cNvPr>
                <p:cNvSpPr/>
                <p:nvPr/>
              </p:nvSpPr>
              <p:spPr>
                <a:xfrm>
                  <a:off x="5391147" y="3117851"/>
                  <a:ext cx="304800" cy="304800"/>
                </a:xfrm>
                <a:prstGeom prst="ellipse">
                  <a:avLst/>
                </a:prstGeom>
                <a:solidFill>
                  <a:srgbClr val="7E82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Овал 268">
                  <a:extLst>
                    <a:ext uri="{FF2B5EF4-FFF2-40B4-BE49-F238E27FC236}">
                      <a16:creationId xmlns:a16="http://schemas.microsoft.com/office/drawing/2014/main" xmlns="" id="{5D8C7893-08DA-3EE4-67DF-F18155D783C0}"/>
                    </a:ext>
                  </a:extLst>
                </p:cNvPr>
                <p:cNvSpPr/>
                <p:nvPr/>
              </p:nvSpPr>
              <p:spPr>
                <a:xfrm>
                  <a:off x="5465146" y="3191847"/>
                  <a:ext cx="156808" cy="156808"/>
                </a:xfrm>
                <a:prstGeom prst="ellipse">
                  <a:avLst/>
                </a:prstGeom>
                <a:solidFill>
                  <a:srgbClr val="7E82B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xmlns="" id="{EDFAD531-3BCF-1BB8-3F46-BB555AA32F9E}"/>
              </a:ext>
            </a:extLst>
          </p:cNvPr>
          <p:cNvGrpSpPr/>
          <p:nvPr/>
        </p:nvGrpSpPr>
        <p:grpSpPr>
          <a:xfrm>
            <a:off x="7780518" y="1640315"/>
            <a:ext cx="1215011" cy="1742360"/>
            <a:chOff x="6934200" y="1454150"/>
            <a:chExt cx="1371600" cy="1966913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E778DACD-2A79-1C00-0835-8ED704806EB7}"/>
                </a:ext>
              </a:extLst>
            </p:cNvPr>
            <p:cNvSpPr/>
            <p:nvPr/>
          </p:nvSpPr>
          <p:spPr>
            <a:xfrm>
              <a:off x="6934200" y="1454150"/>
              <a:ext cx="1371600" cy="1371600"/>
            </a:xfrm>
            <a:prstGeom prst="ellipse">
              <a:avLst/>
            </a:prstGeom>
            <a:solidFill>
              <a:srgbClr val="676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6" name="Группа 275">
              <a:extLst>
                <a:ext uri="{FF2B5EF4-FFF2-40B4-BE49-F238E27FC236}">
                  <a16:creationId xmlns:a16="http://schemas.microsoft.com/office/drawing/2014/main" xmlns="" id="{6A9F225A-126E-8D24-7A5A-06E16342A8D6}"/>
                </a:ext>
              </a:extLst>
            </p:cNvPr>
            <p:cNvGrpSpPr/>
            <p:nvPr/>
          </p:nvGrpSpPr>
          <p:grpSpPr>
            <a:xfrm>
              <a:off x="7172325" y="1692275"/>
              <a:ext cx="895350" cy="1728788"/>
              <a:chOff x="7172325" y="1692275"/>
              <a:chExt cx="895350" cy="1728788"/>
            </a:xfrm>
          </p:grpSpPr>
          <p:sp>
            <p:nvSpPr>
              <p:cNvPr id="260" name="Равнобедренный треугольник 259">
                <a:extLst>
                  <a:ext uri="{FF2B5EF4-FFF2-40B4-BE49-F238E27FC236}">
                    <a16:creationId xmlns:a16="http://schemas.microsoft.com/office/drawing/2014/main" xmlns="" id="{5749B9A0-193A-BAA8-893B-FACB1D76BB62}"/>
                  </a:ext>
                </a:extLst>
              </p:cNvPr>
              <p:cNvSpPr/>
              <p:nvPr/>
            </p:nvSpPr>
            <p:spPr>
              <a:xfrm rot="10800000">
                <a:off x="7502371" y="2794001"/>
                <a:ext cx="247650" cy="234949"/>
              </a:xfrm>
              <a:prstGeom prst="triangl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86A4F905-EC3E-FB9A-99F7-36651FA62FC3}"/>
                  </a:ext>
                </a:extLst>
              </p:cNvPr>
              <p:cNvSpPr/>
              <p:nvPr/>
            </p:nvSpPr>
            <p:spPr>
              <a:xfrm>
                <a:off x="717232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Овал 264">
                <a:extLst>
                  <a:ext uri="{FF2B5EF4-FFF2-40B4-BE49-F238E27FC236}">
                    <a16:creationId xmlns:a16="http://schemas.microsoft.com/office/drawing/2014/main" xmlns="" id="{8971926E-E9B7-4FFC-4459-CFD9EC56CDBE}"/>
                  </a:ext>
                </a:extLst>
              </p:cNvPr>
              <p:cNvSpPr/>
              <p:nvPr/>
            </p:nvSpPr>
            <p:spPr>
              <a:xfrm>
                <a:off x="7473210" y="3116263"/>
                <a:ext cx="304800" cy="304800"/>
              </a:xfrm>
              <a:prstGeom prst="ellips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Овал 269">
                <a:extLst>
                  <a:ext uri="{FF2B5EF4-FFF2-40B4-BE49-F238E27FC236}">
                    <a16:creationId xmlns:a16="http://schemas.microsoft.com/office/drawing/2014/main" xmlns="" id="{03D969C6-4AFB-9F2E-A7D7-AFAF72CB860F}"/>
                  </a:ext>
                </a:extLst>
              </p:cNvPr>
              <p:cNvSpPr/>
              <p:nvPr/>
            </p:nvSpPr>
            <p:spPr>
              <a:xfrm>
                <a:off x="7549455" y="3192465"/>
                <a:ext cx="156808" cy="156808"/>
              </a:xfrm>
              <a:prstGeom prst="ellipse">
                <a:avLst/>
              </a:prstGeom>
              <a:solidFill>
                <a:srgbClr val="676F8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8" name="Группа 297">
            <a:extLst>
              <a:ext uri="{FF2B5EF4-FFF2-40B4-BE49-F238E27FC236}">
                <a16:creationId xmlns:a16="http://schemas.microsoft.com/office/drawing/2014/main" xmlns="" id="{01EBDF59-2C35-5C7F-3E62-95F8597C0D2D}"/>
              </a:ext>
            </a:extLst>
          </p:cNvPr>
          <p:cNvGrpSpPr/>
          <p:nvPr/>
        </p:nvGrpSpPr>
        <p:grpSpPr>
          <a:xfrm>
            <a:off x="10063900" y="1635028"/>
            <a:ext cx="1215011" cy="1749393"/>
            <a:chOff x="9151858" y="1444617"/>
            <a:chExt cx="1104901" cy="1590854"/>
          </a:xfrm>
        </p:grpSpPr>
        <p:sp>
          <p:nvSpPr>
            <p:cNvPr id="262" name="Равнобедренный треугольник 261">
              <a:extLst>
                <a:ext uri="{FF2B5EF4-FFF2-40B4-BE49-F238E27FC236}">
                  <a16:creationId xmlns:a16="http://schemas.microsoft.com/office/drawing/2014/main" xmlns="" id="{6DD19840-5A06-3D94-FCB1-DC6233D9D920}"/>
                </a:ext>
              </a:extLst>
            </p:cNvPr>
            <p:cNvSpPr/>
            <p:nvPr/>
          </p:nvSpPr>
          <p:spPr>
            <a:xfrm rot="10800000">
              <a:off x="9588346" y="2491651"/>
              <a:ext cx="247650" cy="234949"/>
            </a:xfrm>
            <a:prstGeom prst="triangle">
              <a:avLst/>
            </a:prstGeom>
            <a:solidFill>
              <a:srgbClr val="7D7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3" name="Группа 272">
              <a:extLst>
                <a:ext uri="{FF2B5EF4-FFF2-40B4-BE49-F238E27FC236}">
                  <a16:creationId xmlns:a16="http://schemas.microsoft.com/office/drawing/2014/main" xmlns="" id="{D6D74D06-06FF-76FB-8C46-ADFEF4ECD645}"/>
                </a:ext>
              </a:extLst>
            </p:cNvPr>
            <p:cNvGrpSpPr/>
            <p:nvPr/>
          </p:nvGrpSpPr>
          <p:grpSpPr>
            <a:xfrm>
              <a:off x="9151858" y="1444617"/>
              <a:ext cx="1104901" cy="1590854"/>
              <a:chOff x="9010650" y="1447800"/>
              <a:chExt cx="1371600" cy="1974851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0C8D29EC-73A5-9ADE-A0E0-3721F8F213E7}"/>
                  </a:ext>
                </a:extLst>
              </p:cNvPr>
              <p:cNvSpPr/>
              <p:nvPr/>
            </p:nvSpPr>
            <p:spPr>
              <a:xfrm>
                <a:off x="9010650" y="1447800"/>
                <a:ext cx="1371600" cy="1371600"/>
              </a:xfrm>
              <a:prstGeom prst="ellipse">
                <a:avLst/>
              </a:prstGeom>
              <a:solidFill>
                <a:srgbClr val="7D7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4D09BCDD-D497-10E7-02B0-C29E7B1559F5}"/>
                  </a:ext>
                </a:extLst>
              </p:cNvPr>
              <p:cNvSpPr/>
              <p:nvPr/>
            </p:nvSpPr>
            <p:spPr>
              <a:xfrm>
                <a:off x="92487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2" name="Группа 271">
                <a:extLst>
                  <a:ext uri="{FF2B5EF4-FFF2-40B4-BE49-F238E27FC236}">
                    <a16:creationId xmlns:a16="http://schemas.microsoft.com/office/drawing/2014/main" xmlns="" id="{D6F9AB83-B4A2-2331-B1E8-55F9E45A3DBA}"/>
                  </a:ext>
                </a:extLst>
              </p:cNvPr>
              <p:cNvGrpSpPr/>
              <p:nvPr/>
            </p:nvGrpSpPr>
            <p:grpSpPr>
              <a:xfrm>
                <a:off x="9559771" y="3117851"/>
                <a:ext cx="304800" cy="304800"/>
                <a:chOff x="9559771" y="3117851"/>
                <a:chExt cx="304800" cy="304800"/>
              </a:xfrm>
            </p:grpSpPr>
            <p:sp>
              <p:nvSpPr>
                <p:cNvPr id="266" name="Овал 265">
                  <a:extLst>
                    <a:ext uri="{FF2B5EF4-FFF2-40B4-BE49-F238E27FC236}">
                      <a16:creationId xmlns:a16="http://schemas.microsoft.com/office/drawing/2014/main" xmlns="" id="{CB85A4D7-0B07-F994-05C0-6E9140AD9F8D}"/>
                    </a:ext>
                  </a:extLst>
                </p:cNvPr>
                <p:cNvSpPr/>
                <p:nvPr/>
              </p:nvSpPr>
              <p:spPr>
                <a:xfrm>
                  <a:off x="9559771" y="3117851"/>
                  <a:ext cx="304800" cy="304800"/>
                </a:xfrm>
                <a:prstGeom prst="ellipse">
                  <a:avLst/>
                </a:prstGeom>
                <a:solidFill>
                  <a:srgbClr val="7D7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Овал 270">
                  <a:extLst>
                    <a:ext uri="{FF2B5EF4-FFF2-40B4-BE49-F238E27FC236}">
                      <a16:creationId xmlns:a16="http://schemas.microsoft.com/office/drawing/2014/main" xmlns="" id="{4D3B954D-90A8-9894-277B-A570C9EF59FE}"/>
                    </a:ext>
                  </a:extLst>
                </p:cNvPr>
                <p:cNvSpPr/>
                <p:nvPr/>
              </p:nvSpPr>
              <p:spPr>
                <a:xfrm>
                  <a:off x="9633767" y="3191847"/>
                  <a:ext cx="156808" cy="156808"/>
                </a:xfrm>
                <a:prstGeom prst="ellipse">
                  <a:avLst/>
                </a:prstGeom>
                <a:solidFill>
                  <a:srgbClr val="7D7E8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xmlns="" id="{2A23B9D8-8D84-AB32-2A57-91DA1186DB69}"/>
              </a:ext>
            </a:extLst>
          </p:cNvPr>
          <p:cNvCxnSpPr>
            <a:cxnSpLocks/>
          </p:cNvCxnSpPr>
          <p:nvPr/>
        </p:nvCxnSpPr>
        <p:spPr>
          <a:xfrm>
            <a:off x="1780668" y="3260545"/>
            <a:ext cx="1801518" cy="0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>
            <a:extLst>
              <a:ext uri="{FF2B5EF4-FFF2-40B4-BE49-F238E27FC236}">
                <a16:creationId xmlns:a16="http://schemas.microsoft.com/office/drawing/2014/main" xmlns="" id="{8A4BCA24-CE05-9E1A-37C9-4893F286FD56}"/>
              </a:ext>
            </a:extLst>
          </p:cNvPr>
          <p:cNvCxnSpPr>
            <a:cxnSpLocks/>
          </p:cNvCxnSpPr>
          <p:nvPr/>
        </p:nvCxnSpPr>
        <p:spPr>
          <a:xfrm>
            <a:off x="1529237" y="3482645"/>
            <a:ext cx="0" cy="342158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>
            <a:extLst>
              <a:ext uri="{FF2B5EF4-FFF2-40B4-BE49-F238E27FC236}">
                <a16:creationId xmlns:a16="http://schemas.microsoft.com/office/drawing/2014/main" xmlns="" id="{010119EB-1018-043D-681A-2C96FB1327FE}"/>
              </a:ext>
            </a:extLst>
          </p:cNvPr>
          <p:cNvCxnSpPr>
            <a:cxnSpLocks/>
          </p:cNvCxnSpPr>
          <p:nvPr/>
        </p:nvCxnSpPr>
        <p:spPr>
          <a:xfrm>
            <a:off x="4033126" y="3260545"/>
            <a:ext cx="1895286" cy="0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>
            <a:extLst>
              <a:ext uri="{FF2B5EF4-FFF2-40B4-BE49-F238E27FC236}">
                <a16:creationId xmlns:a16="http://schemas.microsoft.com/office/drawing/2014/main" xmlns="" id="{336D1CB7-9F39-8334-3029-18D763DA785E}"/>
              </a:ext>
            </a:extLst>
          </p:cNvPr>
          <p:cNvCxnSpPr>
            <a:cxnSpLocks/>
          </p:cNvCxnSpPr>
          <p:nvPr/>
        </p:nvCxnSpPr>
        <p:spPr>
          <a:xfrm>
            <a:off x="6347381" y="3260545"/>
            <a:ext cx="1843464" cy="0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>
            <a:extLst>
              <a:ext uri="{FF2B5EF4-FFF2-40B4-BE49-F238E27FC236}">
                <a16:creationId xmlns:a16="http://schemas.microsoft.com/office/drawing/2014/main" xmlns="" id="{0AA7EEB9-6EB3-D0CB-BF4D-EDED8F87E21A}"/>
              </a:ext>
            </a:extLst>
          </p:cNvPr>
          <p:cNvCxnSpPr>
            <a:cxnSpLocks/>
          </p:cNvCxnSpPr>
          <p:nvPr/>
        </p:nvCxnSpPr>
        <p:spPr>
          <a:xfrm>
            <a:off x="8630787" y="3260545"/>
            <a:ext cx="1822491" cy="0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>
            <a:extLst>
              <a:ext uri="{FF2B5EF4-FFF2-40B4-BE49-F238E27FC236}">
                <a16:creationId xmlns:a16="http://schemas.microsoft.com/office/drawing/2014/main" xmlns="" id="{825A84DD-5F41-7AF9-E5AB-B7C12C37DCC5}"/>
              </a:ext>
            </a:extLst>
          </p:cNvPr>
          <p:cNvCxnSpPr>
            <a:cxnSpLocks/>
          </p:cNvCxnSpPr>
          <p:nvPr/>
        </p:nvCxnSpPr>
        <p:spPr>
          <a:xfrm>
            <a:off x="3812617" y="3482645"/>
            <a:ext cx="0" cy="342158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>
            <a:extLst>
              <a:ext uri="{FF2B5EF4-FFF2-40B4-BE49-F238E27FC236}">
                <a16:creationId xmlns:a16="http://schemas.microsoft.com/office/drawing/2014/main" xmlns="" id="{473F8AC6-C9CF-41DD-4922-0E602A96C827}"/>
              </a:ext>
            </a:extLst>
          </p:cNvPr>
          <p:cNvCxnSpPr>
            <a:cxnSpLocks/>
          </p:cNvCxnSpPr>
          <p:nvPr/>
        </p:nvCxnSpPr>
        <p:spPr>
          <a:xfrm>
            <a:off x="6110514" y="3482645"/>
            <a:ext cx="0" cy="342158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xmlns="" id="{C28D2BAC-202B-4D39-CF55-7E9C11693FFE}"/>
              </a:ext>
            </a:extLst>
          </p:cNvPr>
          <p:cNvCxnSpPr>
            <a:cxnSpLocks/>
          </p:cNvCxnSpPr>
          <p:nvPr/>
        </p:nvCxnSpPr>
        <p:spPr>
          <a:xfrm>
            <a:off x="8388024" y="3482645"/>
            <a:ext cx="0" cy="342158"/>
          </a:xfrm>
          <a:prstGeom prst="line">
            <a:avLst/>
          </a:prstGeom>
          <a:ln w="25400" cap="rnd">
            <a:solidFill>
              <a:srgbClr val="676F8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xmlns="" id="{4CD9C692-1BAF-F737-F628-0070A0BAAA8A}"/>
              </a:ext>
            </a:extLst>
          </p:cNvPr>
          <p:cNvCxnSpPr>
            <a:cxnSpLocks/>
          </p:cNvCxnSpPr>
          <p:nvPr/>
        </p:nvCxnSpPr>
        <p:spPr>
          <a:xfrm>
            <a:off x="10680051" y="3482645"/>
            <a:ext cx="0" cy="342158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8D6DB1A5-CD73-E002-D2FB-EECEAA88581C}"/>
              </a:ext>
            </a:extLst>
          </p:cNvPr>
          <p:cNvSpPr txBox="1"/>
          <p:nvPr/>
        </p:nvSpPr>
        <p:spPr>
          <a:xfrm>
            <a:off x="487503" y="3893981"/>
            <a:ext cx="213207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00ADB4"/>
                </a:solidFill>
                <a:latin typeface="Calibri" panose="020F0502020204030204"/>
              </a:rPr>
              <a:t>СООБЩИ ОБ АВАРИИ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00AD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0957CBCA-C41B-AC61-7663-FD5FAB9850CF}"/>
              </a:ext>
            </a:extLst>
          </p:cNvPr>
          <p:cNvSpPr txBox="1"/>
          <p:nvPr/>
        </p:nvSpPr>
        <p:spPr>
          <a:xfrm>
            <a:off x="2175127" y="3883506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557F8D"/>
                </a:solidFill>
                <a:latin typeface="Calibri" panose="020F0502020204030204"/>
              </a:rPr>
              <a:t>ЗВОНОК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557F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xmlns="" id="{D8F7C4C8-7B3D-6FE2-28D5-1BF60ACFCB8F}"/>
              </a:ext>
            </a:extLst>
          </p:cNvPr>
          <p:cNvSpPr txBox="1"/>
          <p:nvPr/>
        </p:nvSpPr>
        <p:spPr>
          <a:xfrm>
            <a:off x="4459488" y="3883506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686CA4"/>
                </a:solidFill>
                <a:latin typeface="Calibri" panose="020F0502020204030204"/>
              </a:rPr>
              <a:t>ЭЛЕКТРИЧЕСТВО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686C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13C294A-8291-C04A-2ED4-71507832E99C}"/>
              </a:ext>
            </a:extLst>
          </p:cNvPr>
          <p:cNvSpPr txBox="1"/>
          <p:nvPr/>
        </p:nvSpPr>
        <p:spPr>
          <a:xfrm>
            <a:off x="6761285" y="3883506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5C6376"/>
                </a:solidFill>
                <a:latin typeface="Calibri" panose="020F0502020204030204"/>
              </a:rPr>
              <a:t>ВОДА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5C63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40BA1312-E2D3-BA9F-F8B0-B7306304218F}"/>
              </a:ext>
            </a:extLst>
          </p:cNvPr>
          <p:cNvSpPr txBox="1"/>
          <p:nvPr/>
        </p:nvSpPr>
        <p:spPr>
          <a:xfrm>
            <a:off x="8995529" y="3883506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УБОРКА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C7099358-7783-76B5-5EA4-882B6502C1A4}"/>
              </a:ext>
            </a:extLst>
          </p:cNvPr>
          <p:cNvSpPr txBox="1"/>
          <p:nvPr/>
        </p:nvSpPr>
        <p:spPr>
          <a:xfrm>
            <a:off x="698548" y="4317136"/>
            <a:ext cx="2041655" cy="147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Сообщить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 аварии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соседям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родителям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AB28C24E-F024-BE13-8A35-9C7F4DE4AC39}"/>
              </a:ext>
            </a:extLst>
          </p:cNvPr>
          <p:cNvSpPr txBox="1"/>
          <p:nvPr/>
        </p:nvSpPr>
        <p:spPr>
          <a:xfrm>
            <a:off x="2712728" y="4317135"/>
            <a:ext cx="2446078" cy="218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Позвонить в ремонтно-эксплуатационное управление и попросить прислать слесаря-водопроводчика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CFDFD761-56BC-E941-A8A2-9CF66677E46E}"/>
              </a:ext>
            </a:extLst>
          </p:cNvPr>
          <p:cNvSpPr txBox="1"/>
          <p:nvPr/>
        </p:nvSpPr>
        <p:spPr>
          <a:xfrm>
            <a:off x="5291473" y="4352828"/>
            <a:ext cx="174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Отключить электричество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 щитке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xmlns="" id="{DD0E5401-7C41-4377-A127-1D1683E6F30C}"/>
              </a:ext>
            </a:extLst>
          </p:cNvPr>
          <p:cNvSpPr txBox="1"/>
          <p:nvPr/>
        </p:nvSpPr>
        <p:spPr>
          <a:xfrm>
            <a:off x="7924803" y="4317136"/>
            <a:ext cx="172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Перекрыть воду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3049C7B-9159-87A2-8B20-2292F5D1E99F}"/>
              </a:ext>
            </a:extLst>
          </p:cNvPr>
          <p:cNvGrpSpPr/>
          <p:nvPr/>
        </p:nvGrpSpPr>
        <p:grpSpPr>
          <a:xfrm>
            <a:off x="-3" y="70112"/>
            <a:ext cx="12192003" cy="727582"/>
            <a:chOff x="-3" y="70112"/>
            <a:chExt cx="12192003" cy="72758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22C39133-7899-FAE7-0407-F19B27446D13}"/>
                </a:ext>
              </a:extLst>
            </p:cNvPr>
            <p:cNvGrpSpPr/>
            <p:nvPr/>
          </p:nvGrpSpPr>
          <p:grpSpPr>
            <a:xfrm>
              <a:off x="-3" y="230298"/>
              <a:ext cx="12192003" cy="336492"/>
              <a:chOff x="-2" y="502648"/>
              <a:chExt cx="7416803" cy="336492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6A4C081D-02D8-8D07-B2C8-1E5237E08067}"/>
                  </a:ext>
                </a:extLst>
              </p:cNvPr>
              <p:cNvSpPr/>
              <p:nvPr/>
            </p:nvSpPr>
            <p:spPr>
              <a:xfrm>
                <a:off x="0" y="502648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AF74E819-8DDA-07E8-FAD9-18A4B5E650C3}"/>
                  </a:ext>
                </a:extLst>
              </p:cNvPr>
              <p:cNvSpPr/>
              <p:nvPr/>
            </p:nvSpPr>
            <p:spPr>
              <a:xfrm>
                <a:off x="-1" y="614812"/>
                <a:ext cx="7416801" cy="1121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80B77F28-4A42-2261-12EF-6F6178A774EA}"/>
                  </a:ext>
                </a:extLst>
              </p:cNvPr>
              <p:cNvSpPr/>
              <p:nvPr/>
            </p:nvSpPr>
            <p:spPr>
              <a:xfrm>
                <a:off x="-2" y="726976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" name="Рисунок 10" descr="SAMA_G.GIF">
              <a:extLst>
                <a:ext uri="{FF2B5EF4-FFF2-40B4-BE49-F238E27FC236}">
                  <a16:creationId xmlns:a16="http://schemas.microsoft.com/office/drawing/2014/main" xmlns="" id="{019A2E22-4AD5-16EF-DDE4-00FEE14C4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656" y="70112"/>
              <a:ext cx="603413" cy="65686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D:\Illustrator_Corel\#орел со Знамени ГУ\!_Орел со знамени в слайды.png">
              <a:extLst>
                <a:ext uri="{FF2B5EF4-FFF2-40B4-BE49-F238E27FC236}">
                  <a16:creationId xmlns:a16="http://schemas.microsoft.com/office/drawing/2014/main" xmlns="" id="{2F7DC62E-7174-A9BE-EB48-5FC2C9BF1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59" y="111557"/>
              <a:ext cx="484956" cy="68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C971C55-8799-0BC4-F39E-11E5CAD9E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64" y="2011007"/>
            <a:ext cx="454924" cy="45492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17328AE-CCAB-2F54-6420-0DB99D17A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65" y="2036171"/>
            <a:ext cx="447916" cy="447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97E732-252D-24A6-DDF4-EAC9AF852FBE}"/>
              </a:ext>
            </a:extLst>
          </p:cNvPr>
          <p:cNvSpPr txBox="1"/>
          <p:nvPr/>
        </p:nvSpPr>
        <p:spPr>
          <a:xfrm>
            <a:off x="9795389" y="4317136"/>
            <a:ext cx="2041655" cy="147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Поставить в места протечки вёдра, тазы и убирать воду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CDA1EB-0136-E069-4224-E357515ED5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56" y="2024955"/>
            <a:ext cx="473098" cy="4730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EDED4EB-87D7-89AD-F62E-2CEB3A541D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35" y="2004043"/>
            <a:ext cx="482943" cy="4829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FF98F52-1707-1126-9CE1-BD6F517BA4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07" y="1991608"/>
            <a:ext cx="507811" cy="507811"/>
          </a:xfrm>
          <a:prstGeom prst="rect">
            <a:avLst/>
          </a:prstGeom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0074BEDA-4FD0-C774-35BD-12EBFD33446F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83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280412" y="2824907"/>
            <a:ext cx="9631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Нужно ли отключать газ?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1F8462-1535-C209-7A43-A03359D80B44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48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1058068" y="3044280"/>
            <a:ext cx="10075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ОБЯЗАТЕЛЬНО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F0570C-DCAB-6C60-190F-5DD2FB15CCC9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85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280412" y="2824907"/>
            <a:ext cx="9631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Если не знаешь телефона,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куда звонить, что делать?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3F9A94-1C15-DBFB-BE81-892712836D7C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2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1058068" y="3044280"/>
            <a:ext cx="10075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СПРОСИ У СОСЕДЕЙ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6ACB00-D531-ED82-630E-B29DC622FFA9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CECF0F-80E0-F356-87F1-CC924ABEEB69}"/>
              </a:ext>
            </a:extLst>
          </p:cNvPr>
          <p:cNvSpPr txBox="1"/>
          <p:nvPr/>
        </p:nvSpPr>
        <p:spPr>
          <a:xfrm>
            <a:off x="4543868" y="740392"/>
            <a:ext cx="3287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Roboto Flex Normal Medium" panose="02000000000000000000" pitchFamily="2" charset="0"/>
                <a:cs typeface="Calibri" panose="020F0502020204030204" pitchFamily="34" charset="0"/>
              </a:rPr>
              <a:t>ПРАВИЛЬНЫЕ ДЕЙСТВИЯ</a:t>
            </a:r>
          </a:p>
        </p:txBody>
      </p:sp>
      <p:grpSp>
        <p:nvGrpSpPr>
          <p:cNvPr id="279" name="Группа 278">
            <a:extLst>
              <a:ext uri="{FF2B5EF4-FFF2-40B4-BE49-F238E27FC236}">
                <a16:creationId xmlns:a16="http://schemas.microsoft.com/office/drawing/2014/main" xmlns="" id="{337AA4E7-4042-330E-8820-2FC55EFF0824}"/>
              </a:ext>
            </a:extLst>
          </p:cNvPr>
          <p:cNvGrpSpPr/>
          <p:nvPr/>
        </p:nvGrpSpPr>
        <p:grpSpPr>
          <a:xfrm>
            <a:off x="920347" y="1384262"/>
            <a:ext cx="1221226" cy="1752685"/>
            <a:chOff x="704850" y="1454150"/>
            <a:chExt cx="1371600" cy="1968501"/>
          </a:xfrm>
        </p:grpSpPr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xmlns="" id="{2B179584-3870-D7C4-0EFC-014C57B58E36}"/>
                </a:ext>
              </a:extLst>
            </p:cNvPr>
            <p:cNvSpPr/>
            <p:nvPr/>
          </p:nvSpPr>
          <p:spPr>
            <a:xfrm rot="10800000">
              <a:off x="1266825" y="2797176"/>
              <a:ext cx="247650" cy="234949"/>
            </a:xfrm>
            <a:prstGeom prst="triangl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F8C3FBEB-6450-ABE4-D8D6-1102C0B906A6}"/>
                </a:ext>
              </a:extLst>
            </p:cNvPr>
            <p:cNvSpPr/>
            <p:nvPr/>
          </p:nvSpPr>
          <p:spPr>
            <a:xfrm>
              <a:off x="704850" y="1454150"/>
              <a:ext cx="1371600" cy="13716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AA2ADC30-8EC7-23A5-B351-AAC923D14C65}"/>
                </a:ext>
              </a:extLst>
            </p:cNvPr>
            <p:cNvSpPr/>
            <p:nvPr/>
          </p:nvSpPr>
          <p:spPr>
            <a:xfrm>
              <a:off x="94297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16C934B2-3217-2A5C-8A7A-4565B4D892F0}"/>
                </a:ext>
              </a:extLst>
            </p:cNvPr>
            <p:cNvSpPr/>
            <p:nvPr/>
          </p:nvSpPr>
          <p:spPr>
            <a:xfrm>
              <a:off x="1238250" y="3117851"/>
              <a:ext cx="304800" cy="3048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Овал 266">
              <a:extLst>
                <a:ext uri="{FF2B5EF4-FFF2-40B4-BE49-F238E27FC236}">
                  <a16:creationId xmlns:a16="http://schemas.microsoft.com/office/drawing/2014/main" xmlns="" id="{2FCF839C-E8C8-5A4D-E46B-00FAAF7C5394}"/>
                </a:ext>
              </a:extLst>
            </p:cNvPr>
            <p:cNvSpPr/>
            <p:nvPr/>
          </p:nvSpPr>
          <p:spPr>
            <a:xfrm>
              <a:off x="1312246" y="3191847"/>
              <a:ext cx="156808" cy="156808"/>
            </a:xfrm>
            <a:prstGeom prst="ellipse">
              <a:avLst/>
            </a:prstGeom>
            <a:solidFill>
              <a:srgbClr val="00AD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xmlns="" id="{22F94D7E-6D36-D634-6494-0DDBA609141A}"/>
              </a:ext>
            </a:extLst>
          </p:cNvPr>
          <p:cNvGrpSpPr/>
          <p:nvPr/>
        </p:nvGrpSpPr>
        <p:grpSpPr>
          <a:xfrm>
            <a:off x="3201030" y="1378028"/>
            <a:ext cx="1221224" cy="1758337"/>
            <a:chOff x="2781300" y="1447800"/>
            <a:chExt cx="1371600" cy="1974851"/>
          </a:xfrm>
        </p:grpSpPr>
        <p:sp>
          <p:nvSpPr>
            <p:cNvPr id="258" name="Равнобедренный треугольник 257">
              <a:extLst>
                <a:ext uri="{FF2B5EF4-FFF2-40B4-BE49-F238E27FC236}">
                  <a16:creationId xmlns:a16="http://schemas.microsoft.com/office/drawing/2014/main" xmlns="" id="{0C4113E7-6CCE-8A88-BA3A-5EC583C49DBE}"/>
                </a:ext>
              </a:extLst>
            </p:cNvPr>
            <p:cNvSpPr/>
            <p:nvPr/>
          </p:nvSpPr>
          <p:spPr>
            <a:xfrm rot="10800000">
              <a:off x="3343275" y="2797176"/>
              <a:ext cx="247650" cy="234949"/>
            </a:xfrm>
            <a:prstGeom prst="triangl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89ED8724-49BB-5F3D-74FA-4008CCDD15CB}"/>
                </a:ext>
              </a:extLst>
            </p:cNvPr>
            <p:cNvSpPr/>
            <p:nvPr/>
          </p:nvSpPr>
          <p:spPr>
            <a:xfrm>
              <a:off x="2781300" y="1447800"/>
              <a:ext cx="1371600" cy="13716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747AFC1-FEB9-4163-4F5A-71ECC9CB0013}"/>
                </a:ext>
              </a:extLst>
            </p:cNvPr>
            <p:cNvSpPr/>
            <p:nvPr/>
          </p:nvSpPr>
          <p:spPr>
            <a:xfrm>
              <a:off x="301942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Овал 262">
              <a:extLst>
                <a:ext uri="{FF2B5EF4-FFF2-40B4-BE49-F238E27FC236}">
                  <a16:creationId xmlns:a16="http://schemas.microsoft.com/office/drawing/2014/main" xmlns="" id="{CC895C1C-CFA4-CEDF-B721-B2BB85BC1377}"/>
                </a:ext>
              </a:extLst>
            </p:cNvPr>
            <p:cNvSpPr/>
            <p:nvPr/>
          </p:nvSpPr>
          <p:spPr>
            <a:xfrm>
              <a:off x="3314699" y="3117851"/>
              <a:ext cx="304800" cy="3048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xmlns="" id="{DA492C19-32AD-DB51-33E4-DACF59C47BB0}"/>
                </a:ext>
              </a:extLst>
            </p:cNvPr>
            <p:cNvSpPr/>
            <p:nvPr/>
          </p:nvSpPr>
          <p:spPr>
            <a:xfrm>
              <a:off x="3388695" y="3191847"/>
              <a:ext cx="156808" cy="156808"/>
            </a:xfrm>
            <a:prstGeom prst="ellipse">
              <a:avLst/>
            </a:prstGeom>
            <a:solidFill>
              <a:srgbClr val="557F8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xmlns="" id="{8E3DEF54-4427-DD23-8340-AFD027380847}"/>
              </a:ext>
            </a:extLst>
          </p:cNvPr>
          <p:cNvGrpSpPr/>
          <p:nvPr/>
        </p:nvGrpSpPr>
        <p:grpSpPr>
          <a:xfrm>
            <a:off x="5507150" y="1384261"/>
            <a:ext cx="1221224" cy="1758338"/>
            <a:chOff x="5008064" y="1448217"/>
            <a:chExt cx="1110551" cy="1598989"/>
          </a:xfrm>
        </p:grpSpPr>
        <p:sp>
          <p:nvSpPr>
            <p:cNvPr id="259" name="Равнобедренный треугольник 258">
              <a:extLst>
                <a:ext uri="{FF2B5EF4-FFF2-40B4-BE49-F238E27FC236}">
                  <a16:creationId xmlns:a16="http://schemas.microsoft.com/office/drawing/2014/main" xmlns="" id="{54C68412-EB69-6846-C70A-309901A7161B}"/>
                </a:ext>
              </a:extLst>
            </p:cNvPr>
            <p:cNvSpPr/>
            <p:nvPr/>
          </p:nvSpPr>
          <p:spPr>
            <a:xfrm rot="10800000">
              <a:off x="5439082" y="2477950"/>
              <a:ext cx="247650" cy="234949"/>
            </a:xfrm>
            <a:prstGeom prst="triangle">
              <a:avLst/>
            </a:prstGeom>
            <a:solidFill>
              <a:srgbClr val="7E8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xmlns="" id="{548ACBD1-4E28-F8D7-B992-61828272F764}"/>
                </a:ext>
              </a:extLst>
            </p:cNvPr>
            <p:cNvGrpSpPr/>
            <p:nvPr/>
          </p:nvGrpSpPr>
          <p:grpSpPr>
            <a:xfrm>
              <a:off x="5008064" y="1448217"/>
              <a:ext cx="1110551" cy="1598989"/>
              <a:chOff x="4857750" y="1447800"/>
              <a:chExt cx="1371600" cy="1974851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E2B3E1D4-4F4E-02D5-F198-8E9BD655240B}"/>
                  </a:ext>
                </a:extLst>
              </p:cNvPr>
              <p:cNvSpPr/>
              <p:nvPr/>
            </p:nvSpPr>
            <p:spPr>
              <a:xfrm>
                <a:off x="4857750" y="1447800"/>
                <a:ext cx="1371600" cy="1371600"/>
              </a:xfrm>
              <a:prstGeom prst="ellipse">
                <a:avLst/>
              </a:prstGeom>
              <a:solidFill>
                <a:srgbClr val="7E8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D3AD0209-25F0-7989-3CBD-44025E341511}"/>
                  </a:ext>
                </a:extLst>
              </p:cNvPr>
              <p:cNvSpPr/>
              <p:nvPr/>
            </p:nvSpPr>
            <p:spPr>
              <a:xfrm>
                <a:off x="50958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4" name="Группа 273">
                <a:extLst>
                  <a:ext uri="{FF2B5EF4-FFF2-40B4-BE49-F238E27FC236}">
                    <a16:creationId xmlns:a16="http://schemas.microsoft.com/office/drawing/2014/main" xmlns="" id="{3151A136-A057-6422-63EB-7CF389D7F68E}"/>
                  </a:ext>
                </a:extLst>
              </p:cNvPr>
              <p:cNvGrpSpPr/>
              <p:nvPr/>
            </p:nvGrpSpPr>
            <p:grpSpPr>
              <a:xfrm>
                <a:off x="5391147" y="3117851"/>
                <a:ext cx="304800" cy="304800"/>
                <a:chOff x="5391147" y="3117851"/>
                <a:chExt cx="304800" cy="304800"/>
              </a:xfrm>
            </p:grpSpPr>
            <p:sp>
              <p:nvSpPr>
                <p:cNvPr id="264" name="Овал 263">
                  <a:extLst>
                    <a:ext uri="{FF2B5EF4-FFF2-40B4-BE49-F238E27FC236}">
                      <a16:creationId xmlns:a16="http://schemas.microsoft.com/office/drawing/2014/main" xmlns="" id="{BB5CE050-40E1-6EA2-164D-870E66A2359A}"/>
                    </a:ext>
                  </a:extLst>
                </p:cNvPr>
                <p:cNvSpPr/>
                <p:nvPr/>
              </p:nvSpPr>
              <p:spPr>
                <a:xfrm>
                  <a:off x="5391147" y="3117851"/>
                  <a:ext cx="304800" cy="304800"/>
                </a:xfrm>
                <a:prstGeom prst="ellipse">
                  <a:avLst/>
                </a:prstGeom>
                <a:solidFill>
                  <a:srgbClr val="7E82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Овал 268">
                  <a:extLst>
                    <a:ext uri="{FF2B5EF4-FFF2-40B4-BE49-F238E27FC236}">
                      <a16:creationId xmlns:a16="http://schemas.microsoft.com/office/drawing/2014/main" xmlns="" id="{5D8C7893-08DA-3EE4-67DF-F18155D783C0}"/>
                    </a:ext>
                  </a:extLst>
                </p:cNvPr>
                <p:cNvSpPr/>
                <p:nvPr/>
              </p:nvSpPr>
              <p:spPr>
                <a:xfrm>
                  <a:off x="5465146" y="3191847"/>
                  <a:ext cx="156808" cy="156808"/>
                </a:xfrm>
                <a:prstGeom prst="ellipse">
                  <a:avLst/>
                </a:prstGeom>
                <a:solidFill>
                  <a:srgbClr val="7E82B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xmlns="" id="{EDFAD531-3BCF-1BB8-3F46-BB555AA32F9E}"/>
              </a:ext>
            </a:extLst>
          </p:cNvPr>
          <p:cNvGrpSpPr/>
          <p:nvPr/>
        </p:nvGrpSpPr>
        <p:grpSpPr>
          <a:xfrm>
            <a:off x="7780518" y="1379064"/>
            <a:ext cx="1215011" cy="1742360"/>
            <a:chOff x="6934200" y="1454150"/>
            <a:chExt cx="1371600" cy="1966913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E778DACD-2A79-1C00-0835-8ED704806EB7}"/>
                </a:ext>
              </a:extLst>
            </p:cNvPr>
            <p:cNvSpPr/>
            <p:nvPr/>
          </p:nvSpPr>
          <p:spPr>
            <a:xfrm>
              <a:off x="6934200" y="1454150"/>
              <a:ext cx="1371600" cy="1371600"/>
            </a:xfrm>
            <a:prstGeom prst="ellipse">
              <a:avLst/>
            </a:prstGeom>
            <a:solidFill>
              <a:srgbClr val="676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6" name="Группа 275">
              <a:extLst>
                <a:ext uri="{FF2B5EF4-FFF2-40B4-BE49-F238E27FC236}">
                  <a16:creationId xmlns:a16="http://schemas.microsoft.com/office/drawing/2014/main" xmlns="" id="{6A9F225A-126E-8D24-7A5A-06E16342A8D6}"/>
                </a:ext>
              </a:extLst>
            </p:cNvPr>
            <p:cNvGrpSpPr/>
            <p:nvPr/>
          </p:nvGrpSpPr>
          <p:grpSpPr>
            <a:xfrm>
              <a:off x="7172325" y="1692275"/>
              <a:ext cx="895350" cy="1728788"/>
              <a:chOff x="7172325" y="1692275"/>
              <a:chExt cx="895350" cy="1728788"/>
            </a:xfrm>
          </p:grpSpPr>
          <p:sp>
            <p:nvSpPr>
              <p:cNvPr id="260" name="Равнобедренный треугольник 259">
                <a:extLst>
                  <a:ext uri="{FF2B5EF4-FFF2-40B4-BE49-F238E27FC236}">
                    <a16:creationId xmlns:a16="http://schemas.microsoft.com/office/drawing/2014/main" xmlns="" id="{5749B9A0-193A-BAA8-893B-FACB1D76BB62}"/>
                  </a:ext>
                </a:extLst>
              </p:cNvPr>
              <p:cNvSpPr/>
              <p:nvPr/>
            </p:nvSpPr>
            <p:spPr>
              <a:xfrm rot="10800000">
                <a:off x="7502371" y="2794001"/>
                <a:ext cx="247650" cy="234949"/>
              </a:xfrm>
              <a:prstGeom prst="triangl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86A4F905-EC3E-FB9A-99F7-36651FA62FC3}"/>
                  </a:ext>
                </a:extLst>
              </p:cNvPr>
              <p:cNvSpPr/>
              <p:nvPr/>
            </p:nvSpPr>
            <p:spPr>
              <a:xfrm>
                <a:off x="717232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Овал 264">
                <a:extLst>
                  <a:ext uri="{FF2B5EF4-FFF2-40B4-BE49-F238E27FC236}">
                    <a16:creationId xmlns:a16="http://schemas.microsoft.com/office/drawing/2014/main" xmlns="" id="{8971926E-E9B7-4FFC-4459-CFD9EC56CDBE}"/>
                  </a:ext>
                </a:extLst>
              </p:cNvPr>
              <p:cNvSpPr/>
              <p:nvPr/>
            </p:nvSpPr>
            <p:spPr>
              <a:xfrm>
                <a:off x="7473210" y="3116263"/>
                <a:ext cx="304800" cy="304800"/>
              </a:xfrm>
              <a:prstGeom prst="ellips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Овал 269">
                <a:extLst>
                  <a:ext uri="{FF2B5EF4-FFF2-40B4-BE49-F238E27FC236}">
                    <a16:creationId xmlns:a16="http://schemas.microsoft.com/office/drawing/2014/main" xmlns="" id="{03D969C6-4AFB-9F2E-A7D7-AFAF72CB860F}"/>
                  </a:ext>
                </a:extLst>
              </p:cNvPr>
              <p:cNvSpPr/>
              <p:nvPr/>
            </p:nvSpPr>
            <p:spPr>
              <a:xfrm>
                <a:off x="7549455" y="3192465"/>
                <a:ext cx="156808" cy="156808"/>
              </a:xfrm>
              <a:prstGeom prst="ellipse">
                <a:avLst/>
              </a:prstGeom>
              <a:solidFill>
                <a:srgbClr val="676F8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8" name="Группа 297">
            <a:extLst>
              <a:ext uri="{FF2B5EF4-FFF2-40B4-BE49-F238E27FC236}">
                <a16:creationId xmlns:a16="http://schemas.microsoft.com/office/drawing/2014/main" xmlns="" id="{01EBDF59-2C35-5C7F-3E62-95F8597C0D2D}"/>
              </a:ext>
            </a:extLst>
          </p:cNvPr>
          <p:cNvGrpSpPr/>
          <p:nvPr/>
        </p:nvGrpSpPr>
        <p:grpSpPr>
          <a:xfrm>
            <a:off x="10063900" y="1373777"/>
            <a:ext cx="1215011" cy="1749393"/>
            <a:chOff x="9151858" y="1444617"/>
            <a:chExt cx="1104901" cy="1590854"/>
          </a:xfrm>
        </p:grpSpPr>
        <p:sp>
          <p:nvSpPr>
            <p:cNvPr id="262" name="Равнобедренный треугольник 261">
              <a:extLst>
                <a:ext uri="{FF2B5EF4-FFF2-40B4-BE49-F238E27FC236}">
                  <a16:creationId xmlns:a16="http://schemas.microsoft.com/office/drawing/2014/main" xmlns="" id="{6DD19840-5A06-3D94-FCB1-DC6233D9D920}"/>
                </a:ext>
              </a:extLst>
            </p:cNvPr>
            <p:cNvSpPr/>
            <p:nvPr/>
          </p:nvSpPr>
          <p:spPr>
            <a:xfrm rot="10800000">
              <a:off x="9588346" y="2491651"/>
              <a:ext cx="247650" cy="234949"/>
            </a:xfrm>
            <a:prstGeom prst="triangle">
              <a:avLst/>
            </a:prstGeom>
            <a:solidFill>
              <a:srgbClr val="7D7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3" name="Группа 272">
              <a:extLst>
                <a:ext uri="{FF2B5EF4-FFF2-40B4-BE49-F238E27FC236}">
                  <a16:creationId xmlns:a16="http://schemas.microsoft.com/office/drawing/2014/main" xmlns="" id="{D6D74D06-06FF-76FB-8C46-ADFEF4ECD645}"/>
                </a:ext>
              </a:extLst>
            </p:cNvPr>
            <p:cNvGrpSpPr/>
            <p:nvPr/>
          </p:nvGrpSpPr>
          <p:grpSpPr>
            <a:xfrm>
              <a:off x="9151858" y="1444617"/>
              <a:ext cx="1104901" cy="1590854"/>
              <a:chOff x="9010650" y="1447800"/>
              <a:chExt cx="1371600" cy="1974851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0C8D29EC-73A5-9ADE-A0E0-3721F8F213E7}"/>
                  </a:ext>
                </a:extLst>
              </p:cNvPr>
              <p:cNvSpPr/>
              <p:nvPr/>
            </p:nvSpPr>
            <p:spPr>
              <a:xfrm>
                <a:off x="9010650" y="1447800"/>
                <a:ext cx="1371600" cy="1371600"/>
              </a:xfrm>
              <a:prstGeom prst="ellipse">
                <a:avLst/>
              </a:prstGeom>
              <a:solidFill>
                <a:srgbClr val="7D7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4D09BCDD-D497-10E7-02B0-C29E7B1559F5}"/>
                  </a:ext>
                </a:extLst>
              </p:cNvPr>
              <p:cNvSpPr/>
              <p:nvPr/>
            </p:nvSpPr>
            <p:spPr>
              <a:xfrm>
                <a:off x="92487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2" name="Группа 271">
                <a:extLst>
                  <a:ext uri="{FF2B5EF4-FFF2-40B4-BE49-F238E27FC236}">
                    <a16:creationId xmlns:a16="http://schemas.microsoft.com/office/drawing/2014/main" xmlns="" id="{D6F9AB83-B4A2-2331-B1E8-55F9E45A3DBA}"/>
                  </a:ext>
                </a:extLst>
              </p:cNvPr>
              <p:cNvGrpSpPr/>
              <p:nvPr/>
            </p:nvGrpSpPr>
            <p:grpSpPr>
              <a:xfrm>
                <a:off x="9559771" y="3117851"/>
                <a:ext cx="304800" cy="304800"/>
                <a:chOff x="9559771" y="3117851"/>
                <a:chExt cx="304800" cy="304800"/>
              </a:xfrm>
            </p:grpSpPr>
            <p:sp>
              <p:nvSpPr>
                <p:cNvPr id="266" name="Овал 265">
                  <a:extLst>
                    <a:ext uri="{FF2B5EF4-FFF2-40B4-BE49-F238E27FC236}">
                      <a16:creationId xmlns:a16="http://schemas.microsoft.com/office/drawing/2014/main" xmlns="" id="{CB85A4D7-0B07-F994-05C0-6E9140AD9F8D}"/>
                    </a:ext>
                  </a:extLst>
                </p:cNvPr>
                <p:cNvSpPr/>
                <p:nvPr/>
              </p:nvSpPr>
              <p:spPr>
                <a:xfrm>
                  <a:off x="9559771" y="3117851"/>
                  <a:ext cx="304800" cy="304800"/>
                </a:xfrm>
                <a:prstGeom prst="ellipse">
                  <a:avLst/>
                </a:prstGeom>
                <a:solidFill>
                  <a:srgbClr val="7D7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Овал 270">
                  <a:extLst>
                    <a:ext uri="{FF2B5EF4-FFF2-40B4-BE49-F238E27FC236}">
                      <a16:creationId xmlns:a16="http://schemas.microsoft.com/office/drawing/2014/main" xmlns="" id="{4D3B954D-90A8-9894-277B-A570C9EF59FE}"/>
                    </a:ext>
                  </a:extLst>
                </p:cNvPr>
                <p:cNvSpPr/>
                <p:nvPr/>
              </p:nvSpPr>
              <p:spPr>
                <a:xfrm>
                  <a:off x="9633767" y="3191847"/>
                  <a:ext cx="156808" cy="156808"/>
                </a:xfrm>
                <a:prstGeom prst="ellipse">
                  <a:avLst/>
                </a:prstGeom>
                <a:solidFill>
                  <a:srgbClr val="7D7E8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xmlns="" id="{2A23B9D8-8D84-AB32-2A57-91DA1186DB69}"/>
              </a:ext>
            </a:extLst>
          </p:cNvPr>
          <p:cNvCxnSpPr>
            <a:cxnSpLocks/>
          </p:cNvCxnSpPr>
          <p:nvPr/>
        </p:nvCxnSpPr>
        <p:spPr>
          <a:xfrm>
            <a:off x="1780668" y="2999294"/>
            <a:ext cx="1801518" cy="0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>
            <a:extLst>
              <a:ext uri="{FF2B5EF4-FFF2-40B4-BE49-F238E27FC236}">
                <a16:creationId xmlns:a16="http://schemas.microsoft.com/office/drawing/2014/main" xmlns="" id="{8A4BCA24-CE05-9E1A-37C9-4893F286FD56}"/>
              </a:ext>
            </a:extLst>
          </p:cNvPr>
          <p:cNvCxnSpPr>
            <a:cxnSpLocks/>
          </p:cNvCxnSpPr>
          <p:nvPr/>
        </p:nvCxnSpPr>
        <p:spPr>
          <a:xfrm>
            <a:off x="1529237" y="3221394"/>
            <a:ext cx="0" cy="342158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>
            <a:extLst>
              <a:ext uri="{FF2B5EF4-FFF2-40B4-BE49-F238E27FC236}">
                <a16:creationId xmlns:a16="http://schemas.microsoft.com/office/drawing/2014/main" xmlns="" id="{010119EB-1018-043D-681A-2C96FB1327FE}"/>
              </a:ext>
            </a:extLst>
          </p:cNvPr>
          <p:cNvCxnSpPr>
            <a:cxnSpLocks/>
          </p:cNvCxnSpPr>
          <p:nvPr/>
        </p:nvCxnSpPr>
        <p:spPr>
          <a:xfrm>
            <a:off x="4033126" y="2999294"/>
            <a:ext cx="1895286" cy="0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>
            <a:extLst>
              <a:ext uri="{FF2B5EF4-FFF2-40B4-BE49-F238E27FC236}">
                <a16:creationId xmlns:a16="http://schemas.microsoft.com/office/drawing/2014/main" xmlns="" id="{336D1CB7-9F39-8334-3029-18D763DA785E}"/>
              </a:ext>
            </a:extLst>
          </p:cNvPr>
          <p:cNvCxnSpPr>
            <a:cxnSpLocks/>
          </p:cNvCxnSpPr>
          <p:nvPr/>
        </p:nvCxnSpPr>
        <p:spPr>
          <a:xfrm>
            <a:off x="6347381" y="2999294"/>
            <a:ext cx="1843464" cy="0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>
            <a:extLst>
              <a:ext uri="{FF2B5EF4-FFF2-40B4-BE49-F238E27FC236}">
                <a16:creationId xmlns:a16="http://schemas.microsoft.com/office/drawing/2014/main" xmlns="" id="{0AA7EEB9-6EB3-D0CB-BF4D-EDED8F87E21A}"/>
              </a:ext>
            </a:extLst>
          </p:cNvPr>
          <p:cNvCxnSpPr>
            <a:cxnSpLocks/>
          </p:cNvCxnSpPr>
          <p:nvPr/>
        </p:nvCxnSpPr>
        <p:spPr>
          <a:xfrm>
            <a:off x="8630787" y="2999294"/>
            <a:ext cx="1822491" cy="0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>
            <a:extLst>
              <a:ext uri="{FF2B5EF4-FFF2-40B4-BE49-F238E27FC236}">
                <a16:creationId xmlns:a16="http://schemas.microsoft.com/office/drawing/2014/main" xmlns="" id="{825A84DD-5F41-7AF9-E5AB-B7C12C37DCC5}"/>
              </a:ext>
            </a:extLst>
          </p:cNvPr>
          <p:cNvCxnSpPr>
            <a:cxnSpLocks/>
          </p:cNvCxnSpPr>
          <p:nvPr/>
        </p:nvCxnSpPr>
        <p:spPr>
          <a:xfrm>
            <a:off x="3812617" y="3221394"/>
            <a:ext cx="0" cy="342158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>
            <a:extLst>
              <a:ext uri="{FF2B5EF4-FFF2-40B4-BE49-F238E27FC236}">
                <a16:creationId xmlns:a16="http://schemas.microsoft.com/office/drawing/2014/main" xmlns="" id="{473F8AC6-C9CF-41DD-4922-0E602A96C827}"/>
              </a:ext>
            </a:extLst>
          </p:cNvPr>
          <p:cNvCxnSpPr>
            <a:cxnSpLocks/>
          </p:cNvCxnSpPr>
          <p:nvPr/>
        </p:nvCxnSpPr>
        <p:spPr>
          <a:xfrm>
            <a:off x="6110514" y="3221394"/>
            <a:ext cx="0" cy="342158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xmlns="" id="{C28D2BAC-202B-4D39-CF55-7E9C11693FFE}"/>
              </a:ext>
            </a:extLst>
          </p:cNvPr>
          <p:cNvCxnSpPr>
            <a:cxnSpLocks/>
          </p:cNvCxnSpPr>
          <p:nvPr/>
        </p:nvCxnSpPr>
        <p:spPr>
          <a:xfrm>
            <a:off x="8388024" y="3221394"/>
            <a:ext cx="0" cy="342158"/>
          </a:xfrm>
          <a:prstGeom prst="line">
            <a:avLst/>
          </a:prstGeom>
          <a:ln w="25400" cap="rnd">
            <a:solidFill>
              <a:srgbClr val="676F8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xmlns="" id="{4CD9C692-1BAF-F737-F628-0070A0BAAA8A}"/>
              </a:ext>
            </a:extLst>
          </p:cNvPr>
          <p:cNvCxnSpPr>
            <a:cxnSpLocks/>
          </p:cNvCxnSpPr>
          <p:nvPr/>
        </p:nvCxnSpPr>
        <p:spPr>
          <a:xfrm>
            <a:off x="10680051" y="3221394"/>
            <a:ext cx="0" cy="342158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8D6DB1A5-CD73-E002-D2FB-EECEAA88581C}"/>
              </a:ext>
            </a:extLst>
          </p:cNvPr>
          <p:cNvSpPr txBox="1"/>
          <p:nvPr/>
        </p:nvSpPr>
        <p:spPr>
          <a:xfrm>
            <a:off x="1054395" y="3632730"/>
            <a:ext cx="132996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00AD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ЗВОНОК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0957CBCA-C41B-AC61-7663-FD5FAB9850CF}"/>
              </a:ext>
            </a:extLst>
          </p:cNvPr>
          <p:cNvSpPr txBox="1"/>
          <p:nvPr/>
        </p:nvSpPr>
        <p:spPr>
          <a:xfrm>
            <a:off x="2175127" y="3622255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557F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ВОДА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xmlns="" id="{D8F7C4C8-7B3D-6FE2-28D5-1BF60ACFCB8F}"/>
              </a:ext>
            </a:extLst>
          </p:cNvPr>
          <p:cNvSpPr txBox="1"/>
          <p:nvPr/>
        </p:nvSpPr>
        <p:spPr>
          <a:xfrm>
            <a:off x="4459488" y="3622255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686C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УКРЫТИЕ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13C294A-8291-C04A-2ED4-71507832E99C}"/>
              </a:ext>
            </a:extLst>
          </p:cNvPr>
          <p:cNvSpPr txBox="1"/>
          <p:nvPr/>
        </p:nvSpPr>
        <p:spPr>
          <a:xfrm>
            <a:off x="6761285" y="3622255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5C6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СИГНАЛ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40BA1312-E2D3-BA9F-F8B0-B7306304218F}"/>
              </a:ext>
            </a:extLst>
          </p:cNvPr>
          <p:cNvSpPr txBox="1"/>
          <p:nvPr/>
        </p:nvSpPr>
        <p:spPr>
          <a:xfrm>
            <a:off x="8995529" y="3622255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БАЛКОН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C7099358-7783-76B5-5EA4-882B6502C1A4}"/>
              </a:ext>
            </a:extLst>
          </p:cNvPr>
          <p:cNvSpPr txBox="1"/>
          <p:nvPr/>
        </p:nvSpPr>
        <p:spPr>
          <a:xfrm>
            <a:off x="698548" y="3910745"/>
            <a:ext cx="2041655" cy="253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Позвонить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чётко назвать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свой адрес, вызвать пожарных.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AB28C24E-F024-BE13-8A35-9C7F4DE4AC39}"/>
              </a:ext>
            </a:extLst>
          </p:cNvPr>
          <p:cNvSpPr txBox="1"/>
          <p:nvPr/>
        </p:nvSpPr>
        <p:spPr>
          <a:xfrm>
            <a:off x="2745600" y="3937282"/>
            <a:ext cx="2132075" cy="289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Плотно закрыть входную дверь, забить мокрыми тряпками все щели и вентиляционные отверстия. Набрать воды в ванную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 большие ёмкости.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CFDFD761-56BC-E941-A8A2-9CF66677E46E}"/>
              </a:ext>
            </a:extLst>
          </p:cNvPr>
          <p:cNvSpPr txBox="1"/>
          <p:nvPr/>
        </p:nvSpPr>
        <p:spPr>
          <a:xfrm>
            <a:off x="5085112" y="3948192"/>
            <a:ext cx="2629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Перейти в самую дальнюю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от входной двери комнату.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xmlns="" id="{DD0E5401-7C41-4377-A127-1D1683E6F30C}"/>
              </a:ext>
            </a:extLst>
          </p:cNvPr>
          <p:cNvSpPr txBox="1"/>
          <p:nvPr/>
        </p:nvSpPr>
        <p:spPr>
          <a:xfrm>
            <a:off x="7638440" y="3910745"/>
            <a:ext cx="1938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Приготовить фонарик или кусок яркой ткани, чтобы подавать сигналы с балкона или окна.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65D4BF65-C259-93EE-9945-19FD054974C8}"/>
              </a:ext>
            </a:extLst>
          </p:cNvPr>
          <p:cNvSpPr txBox="1"/>
          <p:nvPr/>
        </p:nvSpPr>
        <p:spPr>
          <a:xfrm>
            <a:off x="9594739" y="3910745"/>
            <a:ext cx="2370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Aft>
                <a:spcPts val="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Если есть балкон, можно выйти туда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 там ждать пожарных.</a:t>
            </a:r>
          </a:p>
        </p:txBody>
      </p:sp>
      <p:pic>
        <p:nvPicPr>
          <p:cNvPr id="317" name="Рисунок 316">
            <a:extLst>
              <a:ext uri="{FF2B5EF4-FFF2-40B4-BE49-F238E27FC236}">
                <a16:creationId xmlns:a16="http://schemas.microsoft.com/office/drawing/2014/main" xmlns="" id="{0F693410-B6BD-6E73-A82F-0FA6DDC92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26" y="1705828"/>
            <a:ext cx="504120" cy="5041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3049C7B-9159-87A2-8B20-2292F5D1E99F}"/>
              </a:ext>
            </a:extLst>
          </p:cNvPr>
          <p:cNvGrpSpPr/>
          <p:nvPr/>
        </p:nvGrpSpPr>
        <p:grpSpPr>
          <a:xfrm>
            <a:off x="-3" y="70112"/>
            <a:ext cx="12192003" cy="727582"/>
            <a:chOff x="-3" y="70112"/>
            <a:chExt cx="12192003" cy="72758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22C39133-7899-FAE7-0407-F19B27446D13}"/>
                </a:ext>
              </a:extLst>
            </p:cNvPr>
            <p:cNvGrpSpPr/>
            <p:nvPr/>
          </p:nvGrpSpPr>
          <p:grpSpPr>
            <a:xfrm>
              <a:off x="-3" y="230298"/>
              <a:ext cx="12192003" cy="336492"/>
              <a:chOff x="-2" y="502648"/>
              <a:chExt cx="7416803" cy="336492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6A4C081D-02D8-8D07-B2C8-1E5237E08067}"/>
                  </a:ext>
                </a:extLst>
              </p:cNvPr>
              <p:cNvSpPr/>
              <p:nvPr/>
            </p:nvSpPr>
            <p:spPr>
              <a:xfrm>
                <a:off x="0" y="502648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AF74E819-8DDA-07E8-FAD9-18A4B5E650C3}"/>
                  </a:ext>
                </a:extLst>
              </p:cNvPr>
              <p:cNvSpPr/>
              <p:nvPr/>
            </p:nvSpPr>
            <p:spPr>
              <a:xfrm>
                <a:off x="-1" y="614812"/>
                <a:ext cx="7416801" cy="1121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80B77F28-4A42-2261-12EF-6F6178A774EA}"/>
                  </a:ext>
                </a:extLst>
              </p:cNvPr>
              <p:cNvSpPr/>
              <p:nvPr/>
            </p:nvSpPr>
            <p:spPr>
              <a:xfrm>
                <a:off x="-2" y="726976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" name="Рисунок 10" descr="SAMA_G.GIF">
              <a:extLst>
                <a:ext uri="{FF2B5EF4-FFF2-40B4-BE49-F238E27FC236}">
                  <a16:creationId xmlns:a16="http://schemas.microsoft.com/office/drawing/2014/main" xmlns="" id="{019A2E22-4AD5-16EF-DDE4-00FEE14C4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656" y="70112"/>
              <a:ext cx="603413" cy="65686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D:\Illustrator_Corel\#орел со Знамени ГУ\!_Орел со знамени в слайды.png">
              <a:extLst>
                <a:ext uri="{FF2B5EF4-FFF2-40B4-BE49-F238E27FC236}">
                  <a16:creationId xmlns:a16="http://schemas.microsoft.com/office/drawing/2014/main" xmlns="" id="{2F7DC62E-7174-A9BE-EB48-5FC2C9BF1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59" y="111557"/>
              <a:ext cx="484956" cy="68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C971C55-8799-0BC4-F39E-11E5CAD9E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5" y="1749756"/>
            <a:ext cx="454924" cy="45492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17328AE-CCAB-2F54-6420-0DB99D17A9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86" y="1774920"/>
            <a:ext cx="447916" cy="447916"/>
          </a:xfrm>
          <a:prstGeom prst="rect">
            <a:avLst/>
          </a:prstGeom>
        </p:spPr>
      </p:pic>
      <p:pic>
        <p:nvPicPr>
          <p:cNvPr id="225" name="Рисунок 224">
            <a:extLst>
              <a:ext uri="{FF2B5EF4-FFF2-40B4-BE49-F238E27FC236}">
                <a16:creationId xmlns:a16="http://schemas.microsoft.com/office/drawing/2014/main" xmlns="" id="{1F85B1BC-4A48-D12C-6A2A-03B8A0B760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81" y="1701840"/>
            <a:ext cx="536083" cy="536083"/>
          </a:xfrm>
          <a:prstGeom prst="rect">
            <a:avLst/>
          </a:prstGeom>
        </p:spPr>
      </p:pic>
      <p:pic>
        <p:nvPicPr>
          <p:cNvPr id="227" name="Рисунок 226">
            <a:extLst>
              <a:ext uri="{FF2B5EF4-FFF2-40B4-BE49-F238E27FC236}">
                <a16:creationId xmlns:a16="http://schemas.microsoft.com/office/drawing/2014/main" xmlns="" id="{40CC6BF6-CAB5-7CDD-54AD-DE9D101CAD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311" y="1738917"/>
            <a:ext cx="465004" cy="465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464839-67E1-8FDA-6CC0-E2EDDEAD6A75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7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280412" y="2824907"/>
            <a:ext cx="9631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Как будешь убирать воду с пола?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DE11D9-10A5-6B0A-9329-D5C600151407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28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336671" y="2564904"/>
            <a:ext cx="11518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ТРЯПКАМИ, КОВШОМ ИЛИ МИСКОЙ.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ВОДУ СЛИВАТЬ В ВЕДРО.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C726B2-2F65-90B3-7D0C-3D870BDA6B1D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55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ваня\15.jpg">
            <a:extLst>
              <a:ext uri="{FF2B5EF4-FFF2-40B4-BE49-F238E27FC236}">
                <a16:creationId xmlns:a16="http://schemas.microsoft.com/office/drawing/2014/main" xmlns="" id="{F659A180-35B6-D740-4053-2F424C5B6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9"/>
          <a:stretch/>
        </p:blipFill>
        <p:spPr bwMode="auto">
          <a:xfrm>
            <a:off x="5834178" y="-5798"/>
            <a:ext cx="6357822" cy="68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EEFF91-B888-65D1-3055-F1EE6A9C74BA}"/>
              </a:ext>
            </a:extLst>
          </p:cNvPr>
          <p:cNvSpPr txBox="1"/>
          <p:nvPr/>
        </p:nvSpPr>
        <p:spPr>
          <a:xfrm>
            <a:off x="551384" y="1087986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 время прогулки в лесу в сухой ветренный день вы почувствовали запах дыма и определили,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что попали в зону лесного пожара.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C1207F-57D1-D08C-EA70-01CFCB46BCB5}"/>
              </a:ext>
            </a:extLst>
          </p:cNvPr>
          <p:cNvSpPr txBox="1"/>
          <p:nvPr/>
        </p:nvSpPr>
        <p:spPr>
          <a:xfrm>
            <a:off x="551384" y="439456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 будете делать?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35BA1-BA5D-DC13-8A20-104135D59193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02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CECF0F-80E0-F356-87F1-CC924ABEEB69}"/>
              </a:ext>
            </a:extLst>
          </p:cNvPr>
          <p:cNvSpPr txBox="1"/>
          <p:nvPr/>
        </p:nvSpPr>
        <p:spPr>
          <a:xfrm>
            <a:off x="4543868" y="871018"/>
            <a:ext cx="3287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Roboto Flex Normal Medium" panose="02000000000000000000" pitchFamily="2" charset="0"/>
                <a:cs typeface="Calibri" panose="020F0502020204030204" pitchFamily="34" charset="0"/>
              </a:rPr>
              <a:t>ПРАВИЛЬНЫЕ ДЕЙСТВИЯ</a:t>
            </a:r>
          </a:p>
        </p:txBody>
      </p:sp>
      <p:grpSp>
        <p:nvGrpSpPr>
          <p:cNvPr id="279" name="Группа 278">
            <a:extLst>
              <a:ext uri="{FF2B5EF4-FFF2-40B4-BE49-F238E27FC236}">
                <a16:creationId xmlns:a16="http://schemas.microsoft.com/office/drawing/2014/main" xmlns="" id="{337AA4E7-4042-330E-8820-2FC55EFF0824}"/>
              </a:ext>
            </a:extLst>
          </p:cNvPr>
          <p:cNvGrpSpPr/>
          <p:nvPr/>
        </p:nvGrpSpPr>
        <p:grpSpPr>
          <a:xfrm>
            <a:off x="920347" y="1790654"/>
            <a:ext cx="1221226" cy="1752685"/>
            <a:chOff x="704850" y="1454150"/>
            <a:chExt cx="1371600" cy="1968501"/>
          </a:xfrm>
        </p:grpSpPr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xmlns="" id="{2B179584-3870-D7C4-0EFC-014C57B58E36}"/>
                </a:ext>
              </a:extLst>
            </p:cNvPr>
            <p:cNvSpPr/>
            <p:nvPr/>
          </p:nvSpPr>
          <p:spPr>
            <a:xfrm rot="10800000">
              <a:off x="1266825" y="2797176"/>
              <a:ext cx="247650" cy="234949"/>
            </a:xfrm>
            <a:prstGeom prst="triangl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F8C3FBEB-6450-ABE4-D8D6-1102C0B906A6}"/>
                </a:ext>
              </a:extLst>
            </p:cNvPr>
            <p:cNvSpPr/>
            <p:nvPr/>
          </p:nvSpPr>
          <p:spPr>
            <a:xfrm>
              <a:off x="704850" y="1454150"/>
              <a:ext cx="1371600" cy="13716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AA2ADC30-8EC7-23A5-B351-AAC923D14C65}"/>
                </a:ext>
              </a:extLst>
            </p:cNvPr>
            <p:cNvSpPr/>
            <p:nvPr/>
          </p:nvSpPr>
          <p:spPr>
            <a:xfrm>
              <a:off x="94297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16C934B2-3217-2A5C-8A7A-4565B4D892F0}"/>
                </a:ext>
              </a:extLst>
            </p:cNvPr>
            <p:cNvSpPr/>
            <p:nvPr/>
          </p:nvSpPr>
          <p:spPr>
            <a:xfrm>
              <a:off x="1238250" y="3117851"/>
              <a:ext cx="304800" cy="304800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Овал 266">
              <a:extLst>
                <a:ext uri="{FF2B5EF4-FFF2-40B4-BE49-F238E27FC236}">
                  <a16:creationId xmlns:a16="http://schemas.microsoft.com/office/drawing/2014/main" xmlns="" id="{2FCF839C-E8C8-5A4D-E46B-00FAAF7C5394}"/>
                </a:ext>
              </a:extLst>
            </p:cNvPr>
            <p:cNvSpPr/>
            <p:nvPr/>
          </p:nvSpPr>
          <p:spPr>
            <a:xfrm>
              <a:off x="1312246" y="3191847"/>
              <a:ext cx="156808" cy="156808"/>
            </a:xfrm>
            <a:prstGeom prst="ellipse">
              <a:avLst/>
            </a:prstGeom>
            <a:solidFill>
              <a:srgbClr val="00AD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xmlns="" id="{22F94D7E-6D36-D634-6494-0DDBA609141A}"/>
              </a:ext>
            </a:extLst>
          </p:cNvPr>
          <p:cNvGrpSpPr/>
          <p:nvPr/>
        </p:nvGrpSpPr>
        <p:grpSpPr>
          <a:xfrm>
            <a:off x="3201030" y="1784420"/>
            <a:ext cx="1221224" cy="1758337"/>
            <a:chOff x="2781300" y="1447800"/>
            <a:chExt cx="1371600" cy="1974851"/>
          </a:xfrm>
        </p:grpSpPr>
        <p:sp>
          <p:nvSpPr>
            <p:cNvPr id="258" name="Равнобедренный треугольник 257">
              <a:extLst>
                <a:ext uri="{FF2B5EF4-FFF2-40B4-BE49-F238E27FC236}">
                  <a16:creationId xmlns:a16="http://schemas.microsoft.com/office/drawing/2014/main" xmlns="" id="{0C4113E7-6CCE-8A88-BA3A-5EC583C49DBE}"/>
                </a:ext>
              </a:extLst>
            </p:cNvPr>
            <p:cNvSpPr/>
            <p:nvPr/>
          </p:nvSpPr>
          <p:spPr>
            <a:xfrm rot="10800000">
              <a:off x="3343275" y="2797176"/>
              <a:ext cx="247650" cy="234949"/>
            </a:xfrm>
            <a:prstGeom prst="triangl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89ED8724-49BB-5F3D-74FA-4008CCDD15CB}"/>
                </a:ext>
              </a:extLst>
            </p:cNvPr>
            <p:cNvSpPr/>
            <p:nvPr/>
          </p:nvSpPr>
          <p:spPr>
            <a:xfrm>
              <a:off x="2781300" y="1447800"/>
              <a:ext cx="1371600" cy="13716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747AFC1-FEB9-4163-4F5A-71ECC9CB0013}"/>
                </a:ext>
              </a:extLst>
            </p:cNvPr>
            <p:cNvSpPr/>
            <p:nvPr/>
          </p:nvSpPr>
          <p:spPr>
            <a:xfrm>
              <a:off x="3019425" y="1692275"/>
              <a:ext cx="895350" cy="895350"/>
            </a:xfrm>
            <a:prstGeom prst="ellipse">
              <a:avLst/>
            </a:prstGeom>
            <a:solidFill>
              <a:srgbClr val="EEF2F3"/>
            </a:solidFill>
            <a:ln>
              <a:noFill/>
            </a:ln>
            <a:effectLst>
              <a:outerShdw blurRad="63500" dist="25400" dir="3420000" algn="ctr" rotWithShape="0">
                <a:srgbClr val="000000">
                  <a:alpha val="61000"/>
                </a:srgb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Овал 262">
              <a:extLst>
                <a:ext uri="{FF2B5EF4-FFF2-40B4-BE49-F238E27FC236}">
                  <a16:creationId xmlns:a16="http://schemas.microsoft.com/office/drawing/2014/main" xmlns="" id="{CC895C1C-CFA4-CEDF-B721-B2BB85BC1377}"/>
                </a:ext>
              </a:extLst>
            </p:cNvPr>
            <p:cNvSpPr/>
            <p:nvPr/>
          </p:nvSpPr>
          <p:spPr>
            <a:xfrm>
              <a:off x="3314699" y="3117851"/>
              <a:ext cx="304800" cy="304800"/>
            </a:xfrm>
            <a:prstGeom prst="ellipse">
              <a:avLst/>
            </a:prstGeom>
            <a:solidFill>
              <a:srgbClr val="557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xmlns="" id="{DA492C19-32AD-DB51-33E4-DACF59C47BB0}"/>
                </a:ext>
              </a:extLst>
            </p:cNvPr>
            <p:cNvSpPr/>
            <p:nvPr/>
          </p:nvSpPr>
          <p:spPr>
            <a:xfrm>
              <a:off x="3388695" y="3191847"/>
              <a:ext cx="156808" cy="156808"/>
            </a:xfrm>
            <a:prstGeom prst="ellipse">
              <a:avLst/>
            </a:prstGeom>
            <a:solidFill>
              <a:srgbClr val="557F8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xmlns="" id="{8E3DEF54-4427-DD23-8340-AFD027380847}"/>
              </a:ext>
            </a:extLst>
          </p:cNvPr>
          <p:cNvGrpSpPr/>
          <p:nvPr/>
        </p:nvGrpSpPr>
        <p:grpSpPr>
          <a:xfrm>
            <a:off x="5507150" y="1790653"/>
            <a:ext cx="1221224" cy="1758338"/>
            <a:chOff x="5008064" y="1448217"/>
            <a:chExt cx="1110551" cy="1598989"/>
          </a:xfrm>
        </p:grpSpPr>
        <p:sp>
          <p:nvSpPr>
            <p:cNvPr id="259" name="Равнобедренный треугольник 258">
              <a:extLst>
                <a:ext uri="{FF2B5EF4-FFF2-40B4-BE49-F238E27FC236}">
                  <a16:creationId xmlns:a16="http://schemas.microsoft.com/office/drawing/2014/main" xmlns="" id="{54C68412-EB69-6846-C70A-309901A7161B}"/>
                </a:ext>
              </a:extLst>
            </p:cNvPr>
            <p:cNvSpPr/>
            <p:nvPr/>
          </p:nvSpPr>
          <p:spPr>
            <a:xfrm rot="10800000">
              <a:off x="5439082" y="2477950"/>
              <a:ext cx="247650" cy="234949"/>
            </a:xfrm>
            <a:prstGeom prst="triangle">
              <a:avLst/>
            </a:prstGeom>
            <a:solidFill>
              <a:srgbClr val="7E8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xmlns="" id="{548ACBD1-4E28-F8D7-B992-61828272F764}"/>
                </a:ext>
              </a:extLst>
            </p:cNvPr>
            <p:cNvGrpSpPr/>
            <p:nvPr/>
          </p:nvGrpSpPr>
          <p:grpSpPr>
            <a:xfrm>
              <a:off x="5008064" y="1448217"/>
              <a:ext cx="1110551" cy="1598989"/>
              <a:chOff x="4857750" y="1447800"/>
              <a:chExt cx="1371600" cy="1974851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E2B3E1D4-4F4E-02D5-F198-8E9BD655240B}"/>
                  </a:ext>
                </a:extLst>
              </p:cNvPr>
              <p:cNvSpPr/>
              <p:nvPr/>
            </p:nvSpPr>
            <p:spPr>
              <a:xfrm>
                <a:off x="4857750" y="1447800"/>
                <a:ext cx="1371600" cy="1371600"/>
              </a:xfrm>
              <a:prstGeom prst="ellipse">
                <a:avLst/>
              </a:prstGeom>
              <a:solidFill>
                <a:srgbClr val="7E8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D3AD0209-25F0-7989-3CBD-44025E341511}"/>
                  </a:ext>
                </a:extLst>
              </p:cNvPr>
              <p:cNvSpPr/>
              <p:nvPr/>
            </p:nvSpPr>
            <p:spPr>
              <a:xfrm>
                <a:off x="50958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4" name="Группа 273">
                <a:extLst>
                  <a:ext uri="{FF2B5EF4-FFF2-40B4-BE49-F238E27FC236}">
                    <a16:creationId xmlns:a16="http://schemas.microsoft.com/office/drawing/2014/main" xmlns="" id="{3151A136-A057-6422-63EB-7CF389D7F68E}"/>
                  </a:ext>
                </a:extLst>
              </p:cNvPr>
              <p:cNvGrpSpPr/>
              <p:nvPr/>
            </p:nvGrpSpPr>
            <p:grpSpPr>
              <a:xfrm>
                <a:off x="5391147" y="3117851"/>
                <a:ext cx="304800" cy="304800"/>
                <a:chOff x="5391147" y="3117851"/>
                <a:chExt cx="304800" cy="304800"/>
              </a:xfrm>
            </p:grpSpPr>
            <p:sp>
              <p:nvSpPr>
                <p:cNvPr id="264" name="Овал 263">
                  <a:extLst>
                    <a:ext uri="{FF2B5EF4-FFF2-40B4-BE49-F238E27FC236}">
                      <a16:creationId xmlns:a16="http://schemas.microsoft.com/office/drawing/2014/main" xmlns="" id="{BB5CE050-40E1-6EA2-164D-870E66A2359A}"/>
                    </a:ext>
                  </a:extLst>
                </p:cNvPr>
                <p:cNvSpPr/>
                <p:nvPr/>
              </p:nvSpPr>
              <p:spPr>
                <a:xfrm>
                  <a:off x="5391147" y="3117851"/>
                  <a:ext cx="304800" cy="304800"/>
                </a:xfrm>
                <a:prstGeom prst="ellipse">
                  <a:avLst/>
                </a:prstGeom>
                <a:solidFill>
                  <a:srgbClr val="7E82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Овал 268">
                  <a:extLst>
                    <a:ext uri="{FF2B5EF4-FFF2-40B4-BE49-F238E27FC236}">
                      <a16:creationId xmlns:a16="http://schemas.microsoft.com/office/drawing/2014/main" xmlns="" id="{5D8C7893-08DA-3EE4-67DF-F18155D783C0}"/>
                    </a:ext>
                  </a:extLst>
                </p:cNvPr>
                <p:cNvSpPr/>
                <p:nvPr/>
              </p:nvSpPr>
              <p:spPr>
                <a:xfrm>
                  <a:off x="5465146" y="3191847"/>
                  <a:ext cx="156808" cy="156808"/>
                </a:xfrm>
                <a:prstGeom prst="ellipse">
                  <a:avLst/>
                </a:prstGeom>
                <a:solidFill>
                  <a:srgbClr val="7E82B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xmlns="" id="{EDFAD531-3BCF-1BB8-3F46-BB555AA32F9E}"/>
              </a:ext>
            </a:extLst>
          </p:cNvPr>
          <p:cNvGrpSpPr/>
          <p:nvPr/>
        </p:nvGrpSpPr>
        <p:grpSpPr>
          <a:xfrm>
            <a:off x="7780518" y="1785456"/>
            <a:ext cx="1215011" cy="1742360"/>
            <a:chOff x="6934200" y="1454150"/>
            <a:chExt cx="1371600" cy="1966913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E778DACD-2A79-1C00-0835-8ED704806EB7}"/>
                </a:ext>
              </a:extLst>
            </p:cNvPr>
            <p:cNvSpPr/>
            <p:nvPr/>
          </p:nvSpPr>
          <p:spPr>
            <a:xfrm>
              <a:off x="6934200" y="1454150"/>
              <a:ext cx="1371600" cy="1371600"/>
            </a:xfrm>
            <a:prstGeom prst="ellipse">
              <a:avLst/>
            </a:prstGeom>
            <a:solidFill>
              <a:srgbClr val="676F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6" name="Группа 275">
              <a:extLst>
                <a:ext uri="{FF2B5EF4-FFF2-40B4-BE49-F238E27FC236}">
                  <a16:creationId xmlns:a16="http://schemas.microsoft.com/office/drawing/2014/main" xmlns="" id="{6A9F225A-126E-8D24-7A5A-06E16342A8D6}"/>
                </a:ext>
              </a:extLst>
            </p:cNvPr>
            <p:cNvGrpSpPr/>
            <p:nvPr/>
          </p:nvGrpSpPr>
          <p:grpSpPr>
            <a:xfrm>
              <a:off x="7172325" y="1692275"/>
              <a:ext cx="895350" cy="1728788"/>
              <a:chOff x="7172325" y="1692275"/>
              <a:chExt cx="895350" cy="1728788"/>
            </a:xfrm>
          </p:grpSpPr>
          <p:sp>
            <p:nvSpPr>
              <p:cNvPr id="260" name="Равнобедренный треугольник 259">
                <a:extLst>
                  <a:ext uri="{FF2B5EF4-FFF2-40B4-BE49-F238E27FC236}">
                    <a16:creationId xmlns:a16="http://schemas.microsoft.com/office/drawing/2014/main" xmlns="" id="{5749B9A0-193A-BAA8-893B-FACB1D76BB62}"/>
                  </a:ext>
                </a:extLst>
              </p:cNvPr>
              <p:cNvSpPr/>
              <p:nvPr/>
            </p:nvSpPr>
            <p:spPr>
              <a:xfrm rot="10800000">
                <a:off x="7502371" y="2794001"/>
                <a:ext cx="247650" cy="234949"/>
              </a:xfrm>
              <a:prstGeom prst="triangl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86A4F905-EC3E-FB9A-99F7-36651FA62FC3}"/>
                  </a:ext>
                </a:extLst>
              </p:cNvPr>
              <p:cNvSpPr/>
              <p:nvPr/>
            </p:nvSpPr>
            <p:spPr>
              <a:xfrm>
                <a:off x="717232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Овал 264">
                <a:extLst>
                  <a:ext uri="{FF2B5EF4-FFF2-40B4-BE49-F238E27FC236}">
                    <a16:creationId xmlns:a16="http://schemas.microsoft.com/office/drawing/2014/main" xmlns="" id="{8971926E-E9B7-4FFC-4459-CFD9EC56CDBE}"/>
                  </a:ext>
                </a:extLst>
              </p:cNvPr>
              <p:cNvSpPr/>
              <p:nvPr/>
            </p:nvSpPr>
            <p:spPr>
              <a:xfrm>
                <a:off x="7473210" y="3116263"/>
                <a:ext cx="304800" cy="304800"/>
              </a:xfrm>
              <a:prstGeom prst="ellipse">
                <a:avLst/>
              </a:prstGeom>
              <a:solidFill>
                <a:srgbClr val="676F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Овал 269">
                <a:extLst>
                  <a:ext uri="{FF2B5EF4-FFF2-40B4-BE49-F238E27FC236}">
                    <a16:creationId xmlns:a16="http://schemas.microsoft.com/office/drawing/2014/main" xmlns="" id="{03D969C6-4AFB-9F2E-A7D7-AFAF72CB860F}"/>
                  </a:ext>
                </a:extLst>
              </p:cNvPr>
              <p:cNvSpPr/>
              <p:nvPr/>
            </p:nvSpPr>
            <p:spPr>
              <a:xfrm>
                <a:off x="7549455" y="3192465"/>
                <a:ext cx="156808" cy="156808"/>
              </a:xfrm>
              <a:prstGeom prst="ellipse">
                <a:avLst/>
              </a:prstGeom>
              <a:solidFill>
                <a:srgbClr val="676F8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8" name="Группа 297">
            <a:extLst>
              <a:ext uri="{FF2B5EF4-FFF2-40B4-BE49-F238E27FC236}">
                <a16:creationId xmlns:a16="http://schemas.microsoft.com/office/drawing/2014/main" xmlns="" id="{01EBDF59-2C35-5C7F-3E62-95F8597C0D2D}"/>
              </a:ext>
            </a:extLst>
          </p:cNvPr>
          <p:cNvGrpSpPr/>
          <p:nvPr/>
        </p:nvGrpSpPr>
        <p:grpSpPr>
          <a:xfrm>
            <a:off x="10063900" y="1780169"/>
            <a:ext cx="1215011" cy="1749393"/>
            <a:chOff x="9151858" y="1444617"/>
            <a:chExt cx="1104901" cy="1590854"/>
          </a:xfrm>
        </p:grpSpPr>
        <p:sp>
          <p:nvSpPr>
            <p:cNvPr id="262" name="Равнобедренный треугольник 261">
              <a:extLst>
                <a:ext uri="{FF2B5EF4-FFF2-40B4-BE49-F238E27FC236}">
                  <a16:creationId xmlns:a16="http://schemas.microsoft.com/office/drawing/2014/main" xmlns="" id="{6DD19840-5A06-3D94-FCB1-DC6233D9D920}"/>
                </a:ext>
              </a:extLst>
            </p:cNvPr>
            <p:cNvSpPr/>
            <p:nvPr/>
          </p:nvSpPr>
          <p:spPr>
            <a:xfrm rot="10800000">
              <a:off x="9588346" y="2491651"/>
              <a:ext cx="247650" cy="234949"/>
            </a:xfrm>
            <a:prstGeom prst="triangle">
              <a:avLst/>
            </a:prstGeom>
            <a:solidFill>
              <a:srgbClr val="7D7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7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3" name="Группа 272">
              <a:extLst>
                <a:ext uri="{FF2B5EF4-FFF2-40B4-BE49-F238E27FC236}">
                  <a16:creationId xmlns:a16="http://schemas.microsoft.com/office/drawing/2014/main" xmlns="" id="{D6D74D06-06FF-76FB-8C46-ADFEF4ECD645}"/>
                </a:ext>
              </a:extLst>
            </p:cNvPr>
            <p:cNvGrpSpPr/>
            <p:nvPr/>
          </p:nvGrpSpPr>
          <p:grpSpPr>
            <a:xfrm>
              <a:off x="9151858" y="1444617"/>
              <a:ext cx="1104901" cy="1590854"/>
              <a:chOff x="9010650" y="1447800"/>
              <a:chExt cx="1371600" cy="1974851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0C8D29EC-73A5-9ADE-A0E0-3721F8F213E7}"/>
                  </a:ext>
                </a:extLst>
              </p:cNvPr>
              <p:cNvSpPr/>
              <p:nvPr/>
            </p:nvSpPr>
            <p:spPr>
              <a:xfrm>
                <a:off x="9010650" y="1447800"/>
                <a:ext cx="1371600" cy="1371600"/>
              </a:xfrm>
              <a:prstGeom prst="ellipse">
                <a:avLst/>
              </a:prstGeom>
              <a:solidFill>
                <a:srgbClr val="7D7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4D09BCDD-D497-10E7-02B0-C29E7B1559F5}"/>
                  </a:ext>
                </a:extLst>
              </p:cNvPr>
              <p:cNvSpPr/>
              <p:nvPr/>
            </p:nvSpPr>
            <p:spPr>
              <a:xfrm>
                <a:off x="9248775" y="1692275"/>
                <a:ext cx="895350" cy="895350"/>
              </a:xfrm>
              <a:prstGeom prst="ellipse">
                <a:avLst/>
              </a:prstGeom>
              <a:solidFill>
                <a:srgbClr val="EEF2F3"/>
              </a:solidFill>
              <a:ln>
                <a:noFill/>
              </a:ln>
              <a:effectLst>
                <a:outerShdw blurRad="63500" dist="25400" dir="3420000" algn="ctr" rotWithShape="0">
                  <a:srgbClr val="000000">
                    <a:alpha val="61000"/>
                  </a:srgb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2" name="Группа 271">
                <a:extLst>
                  <a:ext uri="{FF2B5EF4-FFF2-40B4-BE49-F238E27FC236}">
                    <a16:creationId xmlns:a16="http://schemas.microsoft.com/office/drawing/2014/main" xmlns="" id="{D6F9AB83-B4A2-2331-B1E8-55F9E45A3DBA}"/>
                  </a:ext>
                </a:extLst>
              </p:cNvPr>
              <p:cNvGrpSpPr/>
              <p:nvPr/>
            </p:nvGrpSpPr>
            <p:grpSpPr>
              <a:xfrm>
                <a:off x="9559771" y="3117851"/>
                <a:ext cx="304800" cy="304800"/>
                <a:chOff x="9559771" y="3117851"/>
                <a:chExt cx="304800" cy="304800"/>
              </a:xfrm>
            </p:grpSpPr>
            <p:sp>
              <p:nvSpPr>
                <p:cNvPr id="266" name="Овал 265">
                  <a:extLst>
                    <a:ext uri="{FF2B5EF4-FFF2-40B4-BE49-F238E27FC236}">
                      <a16:creationId xmlns:a16="http://schemas.microsoft.com/office/drawing/2014/main" xmlns="" id="{CB85A4D7-0B07-F994-05C0-6E9140AD9F8D}"/>
                    </a:ext>
                  </a:extLst>
                </p:cNvPr>
                <p:cNvSpPr/>
                <p:nvPr/>
              </p:nvSpPr>
              <p:spPr>
                <a:xfrm>
                  <a:off x="9559771" y="3117851"/>
                  <a:ext cx="304800" cy="304800"/>
                </a:xfrm>
                <a:prstGeom prst="ellipse">
                  <a:avLst/>
                </a:prstGeom>
                <a:solidFill>
                  <a:srgbClr val="7D7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Овал 270">
                  <a:extLst>
                    <a:ext uri="{FF2B5EF4-FFF2-40B4-BE49-F238E27FC236}">
                      <a16:creationId xmlns:a16="http://schemas.microsoft.com/office/drawing/2014/main" xmlns="" id="{4D3B954D-90A8-9894-277B-A570C9EF59FE}"/>
                    </a:ext>
                  </a:extLst>
                </p:cNvPr>
                <p:cNvSpPr/>
                <p:nvPr/>
              </p:nvSpPr>
              <p:spPr>
                <a:xfrm>
                  <a:off x="9633767" y="3191847"/>
                  <a:ext cx="156808" cy="156808"/>
                </a:xfrm>
                <a:prstGeom prst="ellipse">
                  <a:avLst/>
                </a:prstGeom>
                <a:solidFill>
                  <a:srgbClr val="7D7E8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7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xmlns="" id="{2A23B9D8-8D84-AB32-2A57-91DA1186DB69}"/>
              </a:ext>
            </a:extLst>
          </p:cNvPr>
          <p:cNvCxnSpPr>
            <a:cxnSpLocks/>
          </p:cNvCxnSpPr>
          <p:nvPr/>
        </p:nvCxnSpPr>
        <p:spPr>
          <a:xfrm>
            <a:off x="1780668" y="3405686"/>
            <a:ext cx="1801518" cy="0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>
            <a:extLst>
              <a:ext uri="{FF2B5EF4-FFF2-40B4-BE49-F238E27FC236}">
                <a16:creationId xmlns:a16="http://schemas.microsoft.com/office/drawing/2014/main" xmlns="" id="{8A4BCA24-CE05-9E1A-37C9-4893F286FD56}"/>
              </a:ext>
            </a:extLst>
          </p:cNvPr>
          <p:cNvCxnSpPr>
            <a:cxnSpLocks/>
          </p:cNvCxnSpPr>
          <p:nvPr/>
        </p:nvCxnSpPr>
        <p:spPr>
          <a:xfrm>
            <a:off x="1529237" y="3627786"/>
            <a:ext cx="0" cy="342158"/>
          </a:xfrm>
          <a:prstGeom prst="line">
            <a:avLst/>
          </a:prstGeom>
          <a:ln w="25400" cap="rnd">
            <a:solidFill>
              <a:srgbClr val="00ADB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>
            <a:extLst>
              <a:ext uri="{FF2B5EF4-FFF2-40B4-BE49-F238E27FC236}">
                <a16:creationId xmlns:a16="http://schemas.microsoft.com/office/drawing/2014/main" xmlns="" id="{010119EB-1018-043D-681A-2C96FB1327FE}"/>
              </a:ext>
            </a:extLst>
          </p:cNvPr>
          <p:cNvCxnSpPr>
            <a:cxnSpLocks/>
          </p:cNvCxnSpPr>
          <p:nvPr/>
        </p:nvCxnSpPr>
        <p:spPr>
          <a:xfrm>
            <a:off x="4033126" y="3405686"/>
            <a:ext cx="1895286" cy="0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>
            <a:extLst>
              <a:ext uri="{FF2B5EF4-FFF2-40B4-BE49-F238E27FC236}">
                <a16:creationId xmlns:a16="http://schemas.microsoft.com/office/drawing/2014/main" xmlns="" id="{336D1CB7-9F39-8334-3029-18D763DA785E}"/>
              </a:ext>
            </a:extLst>
          </p:cNvPr>
          <p:cNvCxnSpPr>
            <a:cxnSpLocks/>
          </p:cNvCxnSpPr>
          <p:nvPr/>
        </p:nvCxnSpPr>
        <p:spPr>
          <a:xfrm>
            <a:off x="6347381" y="3405686"/>
            <a:ext cx="1843464" cy="0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>
            <a:extLst>
              <a:ext uri="{FF2B5EF4-FFF2-40B4-BE49-F238E27FC236}">
                <a16:creationId xmlns:a16="http://schemas.microsoft.com/office/drawing/2014/main" xmlns="" id="{0AA7EEB9-6EB3-D0CB-BF4D-EDED8F87E21A}"/>
              </a:ext>
            </a:extLst>
          </p:cNvPr>
          <p:cNvCxnSpPr>
            <a:cxnSpLocks/>
          </p:cNvCxnSpPr>
          <p:nvPr/>
        </p:nvCxnSpPr>
        <p:spPr>
          <a:xfrm>
            <a:off x="8630787" y="3405686"/>
            <a:ext cx="1822491" cy="0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>
            <a:extLst>
              <a:ext uri="{FF2B5EF4-FFF2-40B4-BE49-F238E27FC236}">
                <a16:creationId xmlns:a16="http://schemas.microsoft.com/office/drawing/2014/main" xmlns="" id="{825A84DD-5F41-7AF9-E5AB-B7C12C37DCC5}"/>
              </a:ext>
            </a:extLst>
          </p:cNvPr>
          <p:cNvCxnSpPr>
            <a:cxnSpLocks/>
          </p:cNvCxnSpPr>
          <p:nvPr/>
        </p:nvCxnSpPr>
        <p:spPr>
          <a:xfrm>
            <a:off x="3812617" y="3627786"/>
            <a:ext cx="0" cy="342158"/>
          </a:xfrm>
          <a:prstGeom prst="line">
            <a:avLst/>
          </a:prstGeom>
          <a:ln w="25400" cap="rnd">
            <a:solidFill>
              <a:srgbClr val="557F8D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>
            <a:extLst>
              <a:ext uri="{FF2B5EF4-FFF2-40B4-BE49-F238E27FC236}">
                <a16:creationId xmlns:a16="http://schemas.microsoft.com/office/drawing/2014/main" xmlns="" id="{473F8AC6-C9CF-41DD-4922-0E602A96C827}"/>
              </a:ext>
            </a:extLst>
          </p:cNvPr>
          <p:cNvCxnSpPr>
            <a:cxnSpLocks/>
          </p:cNvCxnSpPr>
          <p:nvPr/>
        </p:nvCxnSpPr>
        <p:spPr>
          <a:xfrm>
            <a:off x="6110514" y="3627786"/>
            <a:ext cx="0" cy="342158"/>
          </a:xfrm>
          <a:prstGeom prst="line">
            <a:avLst/>
          </a:prstGeom>
          <a:ln w="25400" cap="rnd">
            <a:solidFill>
              <a:srgbClr val="7E82B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xmlns="" id="{C28D2BAC-202B-4D39-CF55-7E9C11693FFE}"/>
              </a:ext>
            </a:extLst>
          </p:cNvPr>
          <p:cNvCxnSpPr>
            <a:cxnSpLocks/>
          </p:cNvCxnSpPr>
          <p:nvPr/>
        </p:nvCxnSpPr>
        <p:spPr>
          <a:xfrm>
            <a:off x="8388024" y="3627786"/>
            <a:ext cx="0" cy="342158"/>
          </a:xfrm>
          <a:prstGeom prst="line">
            <a:avLst/>
          </a:prstGeom>
          <a:ln w="25400" cap="rnd">
            <a:solidFill>
              <a:srgbClr val="676F84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>
            <a:extLst>
              <a:ext uri="{FF2B5EF4-FFF2-40B4-BE49-F238E27FC236}">
                <a16:creationId xmlns:a16="http://schemas.microsoft.com/office/drawing/2014/main" xmlns="" id="{4CD9C692-1BAF-F737-F628-0070A0BAAA8A}"/>
              </a:ext>
            </a:extLst>
          </p:cNvPr>
          <p:cNvCxnSpPr>
            <a:cxnSpLocks/>
          </p:cNvCxnSpPr>
          <p:nvPr/>
        </p:nvCxnSpPr>
        <p:spPr>
          <a:xfrm>
            <a:off x="10680051" y="3627786"/>
            <a:ext cx="0" cy="342158"/>
          </a:xfrm>
          <a:prstGeom prst="line">
            <a:avLst/>
          </a:prstGeom>
          <a:ln w="25400" cap="rnd">
            <a:solidFill>
              <a:srgbClr val="7D7E8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8D6DB1A5-CD73-E002-D2FB-EECEAA88581C}"/>
              </a:ext>
            </a:extLst>
          </p:cNvPr>
          <p:cNvSpPr txBox="1"/>
          <p:nvPr/>
        </p:nvSpPr>
        <p:spPr>
          <a:xfrm>
            <a:off x="980987" y="4039122"/>
            <a:ext cx="213207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00ADB4"/>
                </a:solidFill>
                <a:latin typeface="Calibri" panose="020F0502020204030204"/>
              </a:rPr>
              <a:t>ГДЕ ОГОНЬ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00AD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0957CBCA-C41B-AC61-7663-FD5FAB9850CF}"/>
              </a:ext>
            </a:extLst>
          </p:cNvPr>
          <p:cNvSpPr txBox="1"/>
          <p:nvPr/>
        </p:nvSpPr>
        <p:spPr>
          <a:xfrm>
            <a:off x="2175127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557F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ИЗБЕГАТЬ ОГНЯ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xmlns="" id="{D8F7C4C8-7B3D-6FE2-28D5-1BF60ACFCB8F}"/>
              </a:ext>
            </a:extLst>
          </p:cNvPr>
          <p:cNvSpPr txBox="1"/>
          <p:nvPr/>
        </p:nvSpPr>
        <p:spPr>
          <a:xfrm>
            <a:off x="4459488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686CA4"/>
                </a:solidFill>
                <a:latin typeface="Calibri" panose="020F0502020204030204"/>
              </a:rPr>
              <a:t>УХОДИТЬ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686C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13C294A-8291-C04A-2ED4-71507832E99C}"/>
              </a:ext>
            </a:extLst>
          </p:cNvPr>
          <p:cNvSpPr txBox="1"/>
          <p:nvPr/>
        </p:nvSpPr>
        <p:spPr>
          <a:xfrm>
            <a:off x="6761285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40" b="1" dirty="0">
                <a:solidFill>
                  <a:srgbClr val="5C6376"/>
                </a:solidFill>
                <a:latin typeface="Calibri" panose="020F0502020204030204"/>
              </a:rPr>
              <a:t>ВОДА</a:t>
            </a:r>
            <a:endParaRPr kumimoji="0" lang="ru-RU" sz="1540" b="1" i="0" u="none" strike="noStrike" kern="1200" cap="none" spc="0" normalizeH="0" baseline="0" noProof="0" dirty="0">
              <a:ln>
                <a:noFill/>
              </a:ln>
              <a:solidFill>
                <a:srgbClr val="5C63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xmlns="" id="{40BA1312-E2D3-BA9F-F8B0-B7306304218F}"/>
              </a:ext>
            </a:extLst>
          </p:cNvPr>
          <p:cNvSpPr txBox="1"/>
          <p:nvPr/>
        </p:nvSpPr>
        <p:spPr>
          <a:xfrm>
            <a:off x="8995529" y="4028647"/>
            <a:ext cx="327302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40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ЗВОНОК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C7099358-7783-76B5-5EA4-882B6502C1A4}"/>
              </a:ext>
            </a:extLst>
          </p:cNvPr>
          <p:cNvSpPr txBox="1"/>
          <p:nvPr/>
        </p:nvSpPr>
        <p:spPr>
          <a:xfrm>
            <a:off x="553408" y="4462277"/>
            <a:ext cx="2159320" cy="147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направление ветра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распространения огня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xmlns="" id="{AB28C24E-F024-BE13-8A35-9C7F4DE4AC39}"/>
              </a:ext>
            </a:extLst>
          </p:cNvPr>
          <p:cNvSpPr txBox="1"/>
          <p:nvPr/>
        </p:nvSpPr>
        <p:spPr>
          <a:xfrm>
            <a:off x="2770784" y="4462276"/>
            <a:ext cx="2446078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Быстро выйти из зоны пожара навстречу ветру по возможности параллельно фронту распространения огня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xmlns="" id="{CFDFD761-56BC-E941-A8A2-9CF66677E46E}"/>
              </a:ext>
            </a:extLst>
          </p:cNvPr>
          <p:cNvSpPr txBox="1"/>
          <p:nvPr/>
        </p:nvSpPr>
        <p:spPr>
          <a:xfrm>
            <a:off x="5494669" y="4497969"/>
            <a:ext cx="1741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</a:rPr>
              <a:t>Идти, пригибаясь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к земле,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не стараться обогнать пожар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xmlns="" id="{DD0E5401-7C41-4377-A127-1D1683E6F30C}"/>
              </a:ext>
            </a:extLst>
          </p:cNvPr>
          <p:cNvSpPr txBox="1"/>
          <p:nvPr/>
        </p:nvSpPr>
        <p:spPr>
          <a:xfrm>
            <a:off x="7402715" y="4462276"/>
            <a:ext cx="2334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2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Если есть водоём, смочить одежду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 накрыть ею голову и верхнюю часть тела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3049C7B-9159-87A2-8B20-2292F5D1E99F}"/>
              </a:ext>
            </a:extLst>
          </p:cNvPr>
          <p:cNvGrpSpPr/>
          <p:nvPr/>
        </p:nvGrpSpPr>
        <p:grpSpPr>
          <a:xfrm>
            <a:off x="-3" y="70112"/>
            <a:ext cx="12192003" cy="727582"/>
            <a:chOff x="-3" y="70112"/>
            <a:chExt cx="12192003" cy="727582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22C39133-7899-FAE7-0407-F19B27446D13}"/>
                </a:ext>
              </a:extLst>
            </p:cNvPr>
            <p:cNvGrpSpPr/>
            <p:nvPr/>
          </p:nvGrpSpPr>
          <p:grpSpPr>
            <a:xfrm>
              <a:off x="-3" y="230298"/>
              <a:ext cx="12192003" cy="336492"/>
              <a:chOff x="-2" y="502648"/>
              <a:chExt cx="7416803" cy="336492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6A4C081D-02D8-8D07-B2C8-1E5237E08067}"/>
                  </a:ext>
                </a:extLst>
              </p:cNvPr>
              <p:cNvSpPr/>
              <p:nvPr/>
            </p:nvSpPr>
            <p:spPr>
              <a:xfrm>
                <a:off x="0" y="502648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AF74E819-8DDA-07E8-FAD9-18A4B5E650C3}"/>
                  </a:ext>
                </a:extLst>
              </p:cNvPr>
              <p:cNvSpPr/>
              <p:nvPr/>
            </p:nvSpPr>
            <p:spPr>
              <a:xfrm>
                <a:off x="-1" y="614812"/>
                <a:ext cx="7416801" cy="1121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80B77F28-4A42-2261-12EF-6F6178A774EA}"/>
                  </a:ext>
                </a:extLst>
              </p:cNvPr>
              <p:cNvSpPr/>
              <p:nvPr/>
            </p:nvSpPr>
            <p:spPr>
              <a:xfrm>
                <a:off x="-2" y="726976"/>
                <a:ext cx="7416801" cy="112164"/>
              </a:xfrm>
              <a:prstGeom prst="rect">
                <a:avLst/>
              </a:prstGeom>
              <a:solidFill>
                <a:srgbClr val="EA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" name="Рисунок 10" descr="SAMA_G.GIF">
              <a:extLst>
                <a:ext uri="{FF2B5EF4-FFF2-40B4-BE49-F238E27FC236}">
                  <a16:creationId xmlns:a16="http://schemas.microsoft.com/office/drawing/2014/main" xmlns="" id="{019A2E22-4AD5-16EF-DDE4-00FEE14C4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656" y="70112"/>
              <a:ext cx="603413" cy="65686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0"/>
                </a:prstClr>
              </a:outerShdw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D:\Illustrator_Corel\#орел со Знамени ГУ\!_Орел со знамени в слайды.png">
              <a:extLst>
                <a:ext uri="{FF2B5EF4-FFF2-40B4-BE49-F238E27FC236}">
                  <a16:creationId xmlns:a16="http://schemas.microsoft.com/office/drawing/2014/main" xmlns="" id="{2F7DC62E-7174-A9BE-EB48-5FC2C9BF1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59" y="111557"/>
              <a:ext cx="484956" cy="68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17328AE-CCAB-2F54-6420-0DB99D17A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65" y="2181312"/>
            <a:ext cx="447916" cy="447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97E732-252D-24A6-DDF4-EAC9AF852FBE}"/>
              </a:ext>
            </a:extLst>
          </p:cNvPr>
          <p:cNvSpPr txBox="1"/>
          <p:nvPr/>
        </p:nvSpPr>
        <p:spPr>
          <a:xfrm>
            <a:off x="9795389" y="4418376"/>
            <a:ext cx="2041655" cy="18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Выйдя из опасной зоны, сообщить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пожаре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b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E11BC6E-AA1E-2513-7775-4C0B9BC94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86" y="2198590"/>
            <a:ext cx="461759" cy="46175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530CBAA-48BF-A81E-7462-8343E61B0C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83" y="2124782"/>
            <a:ext cx="551808" cy="551808"/>
          </a:xfrm>
          <a:prstGeom prst="rect">
            <a:avLst/>
          </a:prstGeom>
        </p:spPr>
      </p:pic>
      <p:pic>
        <p:nvPicPr>
          <p:cNvPr id="257" name="Рисунок 256">
            <a:extLst>
              <a:ext uri="{FF2B5EF4-FFF2-40B4-BE49-F238E27FC236}">
                <a16:creationId xmlns:a16="http://schemas.microsoft.com/office/drawing/2014/main" xmlns="" id="{035E0469-11F7-0079-B261-E6E795B49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68" y="2144896"/>
            <a:ext cx="465373" cy="465373"/>
          </a:xfrm>
          <a:prstGeom prst="rect">
            <a:avLst/>
          </a:prstGeom>
        </p:spPr>
      </p:pic>
      <p:pic>
        <p:nvPicPr>
          <p:cNvPr id="280" name="Рисунок 279">
            <a:extLst>
              <a:ext uri="{FF2B5EF4-FFF2-40B4-BE49-F238E27FC236}">
                <a16:creationId xmlns:a16="http://schemas.microsoft.com/office/drawing/2014/main" xmlns="" id="{E7A396AF-C98C-1D8E-A2F0-B163624D63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18" y="2132217"/>
            <a:ext cx="516197" cy="516197"/>
          </a:xfrm>
          <a:prstGeom prst="rect">
            <a:avLst/>
          </a:prstGeom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xmlns="" id="{56191CB6-D96A-51F5-06C5-436388E72913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43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DCF4F51-B901-EF54-2D63-E93EEA3B6F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1E2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DD3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C31E0A-2584-2FE0-8DA0-1738A0057FEF}"/>
              </a:ext>
            </a:extLst>
          </p:cNvPr>
          <p:cNvSpPr txBox="1"/>
          <p:nvPr/>
        </p:nvSpPr>
        <p:spPr>
          <a:xfrm>
            <a:off x="1415480" y="1772816"/>
            <a:ext cx="9361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FFFF"/>
                </a:solidFill>
                <a:latin typeface="Arial"/>
              </a:rPr>
              <a:t>При пожаре звонить</a:t>
            </a:r>
          </a:p>
          <a:p>
            <a:pPr algn="ctr"/>
            <a:r>
              <a:rPr lang="ru-RU" sz="12000" b="1" dirty="0">
                <a:solidFill>
                  <a:srgbClr val="FFFFFF"/>
                </a:solidFill>
                <a:latin typeface="Arial"/>
              </a:rPr>
              <a:t>101</a:t>
            </a:r>
            <a:r>
              <a:rPr lang="ru-RU" sz="96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6600" b="1" dirty="0">
                <a:solidFill>
                  <a:srgbClr val="FFFFFF"/>
                </a:solidFill>
                <a:latin typeface="Arial"/>
              </a:rPr>
              <a:t>или</a:t>
            </a:r>
            <a:r>
              <a:rPr lang="ru-RU" sz="96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12000" b="1" dirty="0">
                <a:solidFill>
                  <a:srgbClr val="FFFFFF"/>
                </a:solidFill>
                <a:latin typeface="Arial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3418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1235460" y="2475483"/>
            <a:ext cx="9721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Можно ли в такой ситуации пользоваться лифтом?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C154E1-65FA-0E7F-58CA-DA76E2CBCB8E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3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4367808" y="2757955"/>
            <a:ext cx="3252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363AA7-0F79-92DE-235A-5278D66E8111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7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629B3A-58B4-14B5-4AE2-29B577C5AE0C}"/>
              </a:ext>
            </a:extLst>
          </p:cNvPr>
          <p:cNvSpPr txBox="1"/>
          <p:nvPr/>
        </p:nvSpPr>
        <p:spPr>
          <a:xfrm>
            <a:off x="581522" y="2338678"/>
            <a:ext cx="110289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Можно ли спускаться по водосточной трубе, связывать простыни, верёвки, чтобы выбраться с балкона?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0AD76E-7A3A-A1FD-9EEB-8E91E102A722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1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4367808" y="2757955"/>
            <a:ext cx="3252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2F967C-5133-8B68-2E6E-A1399A177C0F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3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D024-1B5F-EFDD-F46F-18B764FDBD16}"/>
              </a:ext>
            </a:extLst>
          </p:cNvPr>
          <p:cNvSpPr txBox="1"/>
          <p:nvPr/>
        </p:nvSpPr>
        <p:spPr>
          <a:xfrm>
            <a:off x="1280412" y="2531565"/>
            <a:ext cx="9631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Как можно передвигаться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по задымлённому помещению?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24970-B65B-5329-B01E-B7086F04754F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2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9201AE2E-1597-B38F-1EA8-8D0F8D84C9D1}"/>
              </a:ext>
            </a:extLst>
          </p:cNvPr>
          <p:cNvGrpSpPr/>
          <p:nvPr/>
        </p:nvGrpSpPr>
        <p:grpSpPr>
          <a:xfrm>
            <a:off x="-3" y="230298"/>
            <a:ext cx="12192003" cy="336492"/>
            <a:chOff x="-2" y="502648"/>
            <a:chExt cx="7416803" cy="33649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8D71A548-BDF3-DEB1-095E-A4FE0460DE41}"/>
                </a:ext>
              </a:extLst>
            </p:cNvPr>
            <p:cNvSpPr/>
            <p:nvPr/>
          </p:nvSpPr>
          <p:spPr>
            <a:xfrm>
              <a:off x="0" y="502648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135BC8-3674-7EDF-42C0-CA3C552782A9}"/>
                </a:ext>
              </a:extLst>
            </p:cNvPr>
            <p:cNvSpPr/>
            <p:nvPr/>
          </p:nvSpPr>
          <p:spPr>
            <a:xfrm>
              <a:off x="-1" y="614812"/>
              <a:ext cx="7416801" cy="112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D54C49E-E64C-07D2-25B0-FF36B5017804}"/>
                </a:ext>
              </a:extLst>
            </p:cNvPr>
            <p:cNvSpPr/>
            <p:nvPr/>
          </p:nvSpPr>
          <p:spPr>
            <a:xfrm>
              <a:off x="-2" y="726976"/>
              <a:ext cx="7416801" cy="112164"/>
            </a:xfrm>
            <a:prstGeom prst="rect">
              <a:avLst/>
            </a:prstGeom>
            <a:solidFill>
              <a:srgbClr val="E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Рисунок 10" descr="SAMA_G.GIF">
            <a:extLst>
              <a:ext uri="{FF2B5EF4-FFF2-40B4-BE49-F238E27FC236}">
                <a16:creationId xmlns:a16="http://schemas.microsoft.com/office/drawing/2014/main" xmlns="" id="{BB488601-0499-1A04-A45A-ED1F1F9E1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56" y="70112"/>
            <a:ext cx="603413" cy="656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Illustrator_Corel\#орел со Знамени ГУ\!_Орел со знамени в слайды.png">
            <a:extLst>
              <a:ext uri="{FF2B5EF4-FFF2-40B4-BE49-F238E27FC236}">
                <a16:creationId xmlns:a16="http://schemas.microsoft.com/office/drawing/2014/main" xmlns="" id="{311DCBCC-CC6A-CA83-303E-7F3732B0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11557"/>
            <a:ext cx="484956" cy="6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29D53F-60E0-9CEB-B828-CEC14AD3D03E}"/>
              </a:ext>
            </a:extLst>
          </p:cNvPr>
          <p:cNvSpPr txBox="1"/>
          <p:nvPr/>
        </p:nvSpPr>
        <p:spPr>
          <a:xfrm>
            <a:off x="-708756" y="2648169"/>
            <a:ext cx="13609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Ползком или согнувшись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EE9C1D-739C-FF0F-87F4-A03A63BFEDC2}"/>
              </a:ext>
            </a:extLst>
          </p:cNvPr>
          <p:cNvSpPr txBox="1"/>
          <p:nvPr/>
        </p:nvSpPr>
        <p:spPr>
          <a:xfrm>
            <a:off x="11623453" y="6403374"/>
            <a:ext cx="60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176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кстура">
  <a:themeElements>
    <a:clrScheme name="1_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autumn">
      <a:dk1>
        <a:srgbClr val="FFFFFF"/>
      </a:dk1>
      <a:lt1>
        <a:srgbClr val="2B2B2D"/>
      </a:lt1>
      <a:dk2>
        <a:srgbClr val="FF9700"/>
      </a:dk2>
      <a:lt2>
        <a:srgbClr val="FF7300"/>
      </a:lt2>
      <a:accent1>
        <a:srgbClr val="EA0038"/>
      </a:accent1>
      <a:accent2>
        <a:srgbClr val="F1001C"/>
      </a:accent2>
      <a:accent3>
        <a:srgbClr val="F70000"/>
      </a:accent3>
      <a:accent4>
        <a:srgbClr val="FB1E00"/>
      </a:accent4>
      <a:accent5>
        <a:srgbClr val="FF3C00"/>
      </a:accent5>
      <a:accent6>
        <a:srgbClr val="FF5800"/>
      </a:accent6>
      <a:hlink>
        <a:srgbClr val="7030A0"/>
      </a:hlink>
      <a:folHlink>
        <a:srgbClr val="00B0F0"/>
      </a:folHlink>
    </a:clrScheme>
    <a:fontScheme name="Custom 10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29399</TotalTime>
  <Words>456</Words>
  <Application>Microsoft Office PowerPoint</Application>
  <PresentationFormat>Произвольный</PresentationFormat>
  <Paragraphs>126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9" baseType="lpstr">
      <vt:lpstr>Arial</vt:lpstr>
      <vt:lpstr>Roboto Flex Normal Medium</vt:lpstr>
      <vt:lpstr>Verdana</vt:lpstr>
      <vt:lpstr>Open Sans</vt:lpstr>
      <vt:lpstr>Tahoma</vt:lpstr>
      <vt:lpstr>Montserrat</vt:lpstr>
      <vt:lpstr>Arial Narrow</vt:lpstr>
      <vt:lpstr>Times New Roman</vt:lpstr>
      <vt:lpstr>Calibri</vt:lpstr>
      <vt:lpstr>Calibri Light</vt:lpstr>
      <vt:lpstr>Wingdings</vt:lpstr>
      <vt:lpstr>1_Текстура</vt:lpstr>
      <vt:lpstr>Тема Office</vt:lpstr>
      <vt:lpstr>Content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Main</dc:creator>
  <cp:lastModifiedBy>UGZ-229</cp:lastModifiedBy>
  <cp:revision>1675</cp:revision>
  <cp:lastPrinted>2014-01-22T21:55:49Z</cp:lastPrinted>
  <dcterms:created xsi:type="dcterms:W3CDTF">2006-01-13T14:06:20Z</dcterms:created>
  <dcterms:modified xsi:type="dcterms:W3CDTF">2023-03-22T12:46:28Z</dcterms:modified>
</cp:coreProperties>
</file>