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302" r:id="rId4"/>
    <p:sldId id="303" r:id="rId5"/>
    <p:sldId id="267" r:id="rId6"/>
  </p:sldIdLst>
  <p:sldSz cx="12192000" cy="6858000"/>
  <p:notesSz cx="9928225" cy="67976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Condensed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7DAFFF"/>
    <a:srgbClr val="89DCEF"/>
    <a:srgbClr val="CDDEF3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9" d="100"/>
          <a:sy n="99" d="100"/>
        </p:scale>
        <p:origin x="108" y="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4495B0EC-7C8C-448E-8207-2DF0199CFAA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80284" tIns="40142" rIns="80284" bIns="401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8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82B45813-E335-46DD-A945-0754E4E2C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5813-E335-46DD-A945-0754E4E2C7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2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5813-E335-46DD-A945-0754E4E2C7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5813-E335-46DD-A945-0754E4E2C7B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1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E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6257" y="803528"/>
            <a:ext cx="8076565" cy="125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E549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775" y="2068829"/>
            <a:ext cx="9823450" cy="250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2057400"/>
            <a:ext cx="7620000" cy="454739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85420" algn="ctr">
              <a:lnSpc>
                <a:spcPts val="3890"/>
              </a:lnSpc>
              <a:spcBef>
                <a:spcPts val="585"/>
              </a:spcBef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Областной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семинар по вопросам финансовой грамотности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i="1" dirty="0">
                <a:solidFill>
                  <a:srgbClr val="002060"/>
                </a:solidFill>
              </a:rPr>
              <a:t>28 марта 2023 года</a:t>
            </a:r>
            <a:br>
              <a:rPr lang="ru-RU" sz="3200" i="1" dirty="0">
                <a:solidFill>
                  <a:srgbClr val="002060"/>
                </a:solidFill>
              </a:rPr>
            </a:br>
            <a:br>
              <a:rPr lang="ru-RU" sz="3200" i="1" dirty="0">
                <a:solidFill>
                  <a:srgbClr val="002060"/>
                </a:solidFill>
              </a:rPr>
            </a:br>
            <a:br>
              <a:rPr lang="ru-RU" sz="3200" i="1" dirty="0">
                <a:solidFill>
                  <a:srgbClr val="002060"/>
                </a:solidFill>
              </a:rPr>
            </a:br>
            <a:br>
              <a:rPr lang="ru-RU" sz="3200" i="1" dirty="0">
                <a:solidFill>
                  <a:srgbClr val="002060"/>
                </a:solidFill>
              </a:rPr>
            </a:br>
            <a:r>
              <a:rPr lang="ru-RU" sz="2800" i="1" dirty="0" err="1">
                <a:solidFill>
                  <a:srgbClr val="002060"/>
                </a:solidFill>
              </a:rPr>
              <a:t>Шурунова</a:t>
            </a:r>
            <a:r>
              <a:rPr lang="ru-RU" sz="2800" i="1" dirty="0">
                <a:solidFill>
                  <a:srgbClr val="002060"/>
                </a:solidFill>
              </a:rPr>
              <a:t> Елена Леонидовна,</a:t>
            </a:r>
            <a:br>
              <a:rPr lang="ru-RU" sz="2800" i="1" dirty="0">
                <a:solidFill>
                  <a:srgbClr val="00206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руководитель РЦФГ</a:t>
            </a:r>
            <a:endParaRPr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762375" cy="3762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886135" y="3176587"/>
            <a:ext cx="13716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202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AACF4-6882-11E8-3FD5-0E56808C59F9}"/>
              </a:ext>
            </a:extLst>
          </p:cNvPr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object 4"/>
          <p:cNvSpPr txBox="1"/>
          <p:nvPr/>
        </p:nvSpPr>
        <p:spPr>
          <a:xfrm>
            <a:off x="3048000" y="152400"/>
            <a:ext cx="753999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финансовой грамотности населения в Самарской области </a:t>
            </a:r>
            <a:endParaRPr lang="ru-RU" sz="1800" b="1" i="1" dirty="0">
              <a:solidFill>
                <a:schemeClr val="bg1"/>
              </a:solidFill>
              <a:latin typeface="Roboto Condensed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b="1" dirty="0">
              <a:solidFill>
                <a:srgbClr val="333399"/>
              </a:solidFill>
              <a:latin typeface="Roboto Condensed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0" y="1600200"/>
            <a:ext cx="11963400" cy="559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100% 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 в рамках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календарного плана воспитательной работы обучающихся и/или в рамках соответствующих дисциплин (модулей)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и/или в рамках факультативных и/или элективных дисциплин (модулей)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организацию и проведение не менее одного мероприятия*, направленного на повышение финансовой грамотности не менее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ru-RU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образовательным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 среднего профессионального образования в соответствующих профессиональных образовательных организациях: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календарного плана воспитательной работы </a:t>
            </a:r>
            <a:r>
              <a:rPr lang="ru-RU" sz="18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 мероприятием подразумевается мероприятие, </a:t>
            </a:r>
            <a:r>
              <a:rPr lang="ru-RU" sz="18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и проведенное соответствующей образовательной организацией</a:t>
            </a:r>
            <a:r>
              <a:rPr lang="ru-RU" sz="18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форме, устанавливаемой образовательной организацией самостоятельно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 (модулей) </a:t>
            </a:r>
            <a:b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мероприятием подразумевается </a:t>
            </a:r>
            <a:r>
              <a:rPr lang="ru-RU" sz="1800" b="1" i="1" u="sng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темы финансовой грамотности и ее изучение в соответствующей образовательной организации в рамках соответствующих дисциплин (модулей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</a:t>
            </a:r>
            <a:r>
              <a:rPr lang="ru-RU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факультативных и/или элективных дисциплин (модулей)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 мероприятием подразумевается </a:t>
            </a:r>
            <a:r>
              <a:rPr lang="ru-RU" sz="18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факультативная и/или элективная дисциплина (модуль) по финансовой грамотности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изучаемая в соответствующей профессиональной образовательной организации.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447800" y="990600"/>
            <a:ext cx="10058400" cy="91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endParaRPr lang="ru-RU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8674" name="AutoShape 2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4B2BF5-2BE3-89AA-CBE3-994352DF2E44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Разъяснения </a:t>
            </a:r>
            <a:br>
              <a:rPr lang="ru-RU" dirty="0"/>
            </a:br>
            <a:r>
              <a:rPr lang="ru-RU" dirty="0"/>
              <a:t>по оценке в 2023 году достижения максимальных значений </a:t>
            </a:r>
            <a:br>
              <a:rPr lang="ru-RU" dirty="0"/>
            </a:br>
            <a:r>
              <a:rPr lang="ru-RU" dirty="0"/>
              <a:t>по индикаторам в сфере финансовой грамотности, включенным в приказ Министерства </a:t>
            </a:r>
            <a:br>
              <a:rPr lang="ru-RU" dirty="0"/>
            </a:br>
            <a:r>
              <a:rPr lang="ru-RU" dirty="0"/>
              <a:t>финансов Российской Федерации от 3 декабря 2010 г. № 552 «О Порядке осуществления мониторинга»</a:t>
            </a:r>
          </a:p>
          <a:p>
            <a:pPr algn="ctr"/>
            <a:r>
              <a:rPr lang="ru-RU" dirty="0"/>
              <a:t> в средних профессиональных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5635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0" y="1600200"/>
            <a:ext cx="11963400" cy="592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общеобразовательных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организаций в рамках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календарных планов воспитательной работы обучающихся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в рамках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урочной деятельности 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и/или в рамках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внеурочной деятельности  и/или в рамках факультативных и/или элективных учебных предметов (курсов)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обеспечить организацию и проведение для каждого уровня общего образования не менее одного мероприятия*, направленного на повышение финансовой грамотности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ru-RU" sz="18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 образовательным программам начального, основного и среднего общего образования в соответствующих общеобразовательных организациях: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</a:t>
            </a:r>
            <a:r>
              <a:rPr lang="ru-RU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календарного плана воспитательной работы 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 мероприятием подразумевается </a:t>
            </a:r>
            <a:r>
              <a:rPr lang="ru-RU" sz="16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и проведенное соответствующей общеобразовательной организацией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форме, устанавливаемой общеобразовательной организацией самостоятельно;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урочной деятельности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мероприятием подразумевается </a:t>
            </a:r>
            <a:r>
              <a:rPr lang="ru-RU" sz="16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темы финансовой грамотности и ее изучение в соответствующей общеобразовательной организации в рамках соответствующих учебных предметов (учебных модулей)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мероприятием подразумевается </a:t>
            </a:r>
            <a:r>
              <a:rPr lang="ru-RU" sz="16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мероприятие, организованное и проведенное соответствующей общеобразовательной организацией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форме, устанавливаемой общеобразовательной организацией самостоятельно;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факультативных и/или элективных учебных предметов (курсов)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мероприятием подразумевается </a:t>
            </a:r>
            <a:r>
              <a:rPr lang="ru-RU" sz="1600" b="1" i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факультативный и/или элективный учебный предмет (курс) по финансовой грамотности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изучаемый в соответствующей общеобразовательной организации.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447800" y="990600"/>
            <a:ext cx="10058400" cy="91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endParaRPr lang="ru-RU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8674" name="AutoShape 2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4B2BF5-2BE3-89AA-CBE3-994352DF2E44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Разъяснения </a:t>
            </a:r>
            <a:br>
              <a:rPr lang="ru-RU" dirty="0"/>
            </a:br>
            <a:r>
              <a:rPr lang="ru-RU" dirty="0"/>
              <a:t>по оценке в 2023 году достижения максимальных значений </a:t>
            </a:r>
            <a:br>
              <a:rPr lang="ru-RU" dirty="0"/>
            </a:br>
            <a:r>
              <a:rPr lang="ru-RU" dirty="0"/>
              <a:t>по индикаторам в сфере финансовой грамотности, включенным в приказ Министерства </a:t>
            </a:r>
            <a:br>
              <a:rPr lang="ru-RU" dirty="0"/>
            </a:br>
            <a:r>
              <a:rPr lang="ru-RU" dirty="0"/>
              <a:t>финансов Российской Федерации от 3 декабря 2010 г. № 552 «О Порядке осуществления мониторинга»</a:t>
            </a:r>
          </a:p>
          <a:p>
            <a:pPr algn="ctr"/>
            <a:r>
              <a:rPr lang="ru-RU" dirty="0"/>
              <a:t>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405008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0" y="1600200"/>
            <a:ext cx="11963400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447800" y="990600"/>
            <a:ext cx="10058400" cy="91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endParaRPr lang="ru-RU" sz="32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8674" name="AutoShape 2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xn--80apaohbc3aw9e.xn--p1ai/images/boo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4B2BF5-2BE3-89AA-CBE3-994352DF2E44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 предоставления сведений в Региональный центр финансовой грамотности Самарской области, подтверждающих достижение значений по индикатору в сфере финансовой грамотности</a:t>
            </a:r>
          </a:p>
          <a:p>
            <a:pPr algn="ctr"/>
            <a:r>
              <a:rPr lang="ru-RU" dirty="0"/>
              <a:t>ежеквартально до 5 числа, следующего месяца, за 4 квартал до 25 декабря 2023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0AAD3D-B770-58BE-BD3C-4E3418647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2" t="12099" r="57076" b="5985"/>
          <a:stretch/>
        </p:blipFill>
        <p:spPr>
          <a:xfrm>
            <a:off x="800101" y="1439779"/>
            <a:ext cx="3924299" cy="543364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9C5C66-0E03-305A-7889-7511E4779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0" t="12222" r="58150" b="7777"/>
          <a:stretch/>
        </p:blipFill>
        <p:spPr>
          <a:xfrm>
            <a:off x="8039099" y="1397267"/>
            <a:ext cx="4114800" cy="5486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5387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958CB7-EC9E-CE5F-502B-3D0C64FA835A}"/>
              </a:ext>
            </a:extLst>
          </p:cNvPr>
          <p:cNvSpPr/>
          <p:nvPr/>
        </p:nvSpPr>
        <p:spPr>
          <a:xfrm>
            <a:off x="0" y="-86628"/>
            <a:ext cx="12192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1485900" y="1981200"/>
            <a:ext cx="9525000" cy="3779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 algn="ctr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Региональный центр финансовой грамотности в Самарской области  </a:t>
            </a:r>
            <a:b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</a:b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Roboto Condensed" pitchFamily="2" charset="0"/>
            </a:endParaRPr>
          </a:p>
          <a:p>
            <a:pPr marL="241300" indent="-229235" algn="ctr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телефон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(846) 979-79-62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rcfg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63@yandex.ru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официальный сайт: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http://rcfg63.ru/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группа в контакте: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Roboto Condensed" pitchFamily="2" charset="0"/>
              </a:rPr>
              <a:t>https://vk.com/rcfg63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CA5318-AA79-0887-FD78-A5B936075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7"/>
            <a:ext cx="2474237" cy="15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54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564</Words>
  <Application>Microsoft Office PowerPoint</Application>
  <PresentationFormat>Широкоэкранный</PresentationFormat>
  <Paragraphs>24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Roboto Condensed</vt:lpstr>
      <vt:lpstr>Arial</vt:lpstr>
      <vt:lpstr>Calibri</vt:lpstr>
      <vt:lpstr>Times New Roman</vt:lpstr>
      <vt:lpstr>Wingdings</vt:lpstr>
      <vt:lpstr>Office Theme</vt:lpstr>
      <vt:lpstr>  Областной семинар по вопросам финансовой грамотности 28 марта 2023 года    Шурунова Елена Леонидовна, руководитель РЦФГ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лучших практиках среди учреждений социального обслуживания семьи и детей в Республике Саха (Якутия)</dc:title>
  <dc:creator>Мохначевская Елена Владимировна</dc:creator>
  <cp:lastModifiedBy>1</cp:lastModifiedBy>
  <cp:revision>188</cp:revision>
  <cp:lastPrinted>2023-03-28T12:59:26Z</cp:lastPrinted>
  <dcterms:created xsi:type="dcterms:W3CDTF">2021-12-23T06:25:04Z</dcterms:created>
  <dcterms:modified xsi:type="dcterms:W3CDTF">2023-03-28T13:51:48Z</dcterms:modified>
</cp:coreProperties>
</file>