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6.xml" ContentType="application/vnd.openxmlformats-officedocument.drawingml.chart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7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1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3" r:id="rId3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382643-6D9B-4EED-B4B1-48474D181CA1}">
          <p14:sldIdLst>
            <p14:sldId id="256"/>
            <p14:sldId id="257"/>
            <p14:sldId id="258"/>
            <p14:sldId id="259"/>
            <p14:sldId id="260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78" autoAdjust="0"/>
  </p:normalViewPr>
  <p:slideViewPr>
    <p:cSldViewPr>
      <p:cViewPr varScale="1">
        <p:scale>
          <a:sx n="91" d="100"/>
          <a:sy n="91" d="100"/>
        </p:scale>
        <p:origin x="131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Число выпускников, награждённых медалями </a:t>
            </a:r>
            <a:br>
              <a:rPr lang="ru-RU"/>
            </a:br>
            <a:r>
              <a:rPr lang="ru-RU"/>
              <a:t>«За особые успехи в учении»</a:t>
            </a:r>
          </a:p>
        </c:rich>
      </c:tx>
      <c:layout>
        <c:manualLayout>
          <c:xMode val="edge"/>
          <c:yMode val="edge"/>
          <c:x val="0.13911077551858117"/>
          <c:y val="3.079447185983190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2.5462962962963017E-2"/>
          <c:y val="0.31162795769008556"/>
          <c:w val="0.94907407407407574"/>
          <c:h val="0.49743225676705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33B-4C5D-97A6-7945F351B43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746-D649-9E33-A615F90A541A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b="0"/>
                      <a:t>2043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33B-4C5D-97A6-7945F351B4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2044</c:v>
                </c:pt>
                <c:pt idx="1">
                  <c:v>1753</c:v>
                </c:pt>
                <c:pt idx="2">
                  <c:v>2094</c:v>
                </c:pt>
                <c:pt idx="3">
                  <c:v>2236</c:v>
                </c:pt>
                <c:pt idx="4">
                  <c:v>1807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3B-4C5D-97A6-7945F351B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601984"/>
        <c:axId val="277602376"/>
      </c:barChart>
      <c:catAx>
        <c:axId val="27760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7602376"/>
        <c:crosses val="autoZero"/>
        <c:auto val="1"/>
        <c:lblAlgn val="ctr"/>
        <c:lblOffset val="100"/>
        <c:noMultiLvlLbl val="0"/>
      </c:catAx>
      <c:valAx>
        <c:axId val="277602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76019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6721923021126367"/>
          <c:y val="9.2772791686348499E-2"/>
        </c:manualLayout>
      </c:layout>
      <c:overlay val="0"/>
      <c:txPr>
        <a:bodyPr/>
        <a:lstStyle/>
        <a:p>
          <a:pPr>
            <a:defRPr sz="1400">
              <a:solidFill>
                <a:srgbClr val="FF0000"/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7003033115349825E-3"/>
          <c:y val="3.5608762399622101E-2"/>
          <c:w val="0.98781799375184787"/>
          <c:h val="0.78081227013068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подтвердили медаль, %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FF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Южное</c:v>
                </c:pt>
                <c:pt idx="1">
                  <c:v>Юго-Западное</c:v>
                </c:pt>
                <c:pt idx="2">
                  <c:v>Северное</c:v>
                </c:pt>
                <c:pt idx="3">
                  <c:v>Северо-Западное</c:v>
                </c:pt>
                <c:pt idx="4">
                  <c:v>Поволжское </c:v>
                </c:pt>
                <c:pt idx="5">
                  <c:v>Кинельское</c:v>
                </c:pt>
                <c:pt idx="6">
                  <c:v>Самарское</c:v>
                </c:pt>
                <c:pt idx="7">
                  <c:v>Тольяттинское</c:v>
                </c:pt>
                <c:pt idx="8">
                  <c:v>Северо-Восточное</c:v>
                </c:pt>
                <c:pt idx="9">
                  <c:v>Отрадненское</c:v>
                </c:pt>
                <c:pt idx="10">
                  <c:v>Западное</c:v>
                </c:pt>
                <c:pt idx="11">
                  <c:v>Центральное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0.29400000000000032</c:v>
                </c:pt>
                <c:pt idx="1">
                  <c:v>0.26300000000000001</c:v>
                </c:pt>
                <c:pt idx="2">
                  <c:v>0.23500000000000001</c:v>
                </c:pt>
                <c:pt idx="3">
                  <c:v>0.192</c:v>
                </c:pt>
                <c:pt idx="4">
                  <c:v>0.16200000000000001</c:v>
                </c:pt>
                <c:pt idx="5">
                  <c:v>0.125</c:v>
                </c:pt>
                <c:pt idx="6">
                  <c:v>0.10700000000000012</c:v>
                </c:pt>
                <c:pt idx="7">
                  <c:v>9.4000000000000028E-2</c:v>
                </c:pt>
                <c:pt idx="8">
                  <c:v>8.5000000000000006E-2</c:v>
                </c:pt>
                <c:pt idx="9">
                  <c:v>8.2000000000000003E-2</c:v>
                </c:pt>
                <c:pt idx="10">
                  <c:v>6.9000000000000034E-2</c:v>
                </c:pt>
                <c:pt idx="11">
                  <c:v>5.9000000000000087E-2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C2-F546-9A10-24E794E018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7603160"/>
        <c:axId val="277603552"/>
      </c:barChart>
      <c:catAx>
        <c:axId val="277603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ru-RU"/>
          </a:p>
        </c:txPr>
        <c:crossAx val="277603552"/>
        <c:crosses val="autoZero"/>
        <c:auto val="1"/>
        <c:lblAlgn val="ctr"/>
        <c:lblOffset val="100"/>
        <c:noMultiLvlLbl val="0"/>
      </c:catAx>
      <c:valAx>
        <c:axId val="2776035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77603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 rtl="0">
              <a:defRPr/>
            </a:pPr>
            <a:r>
              <a:rPr lang="ru-RU" dirty="0"/>
              <a:t>Результаты выпускников, претендовавших и получивших медаль </a:t>
            </a:r>
          </a:p>
          <a:p>
            <a:pPr algn="ctr" rtl="0">
              <a:defRPr/>
            </a:pPr>
            <a:r>
              <a:rPr lang="ru-RU" dirty="0"/>
              <a:t>«За особые успехи в учении»</a:t>
            </a:r>
          </a:p>
          <a:p>
            <a:pPr algn="ctr" rtl="0">
              <a:defRPr/>
            </a:pPr>
            <a:endParaRPr lang="ru-RU" dirty="0"/>
          </a:p>
        </c:rich>
      </c:tx>
      <c:layout>
        <c:manualLayout>
          <c:xMode val="edge"/>
          <c:yMode val="edge"/>
          <c:x val="0.15260691701391169"/>
          <c:y val="7.90960217399879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2742631051392939E-2"/>
          <c:y val="0.38434442882478337"/>
          <c:w val="0.97451473789721377"/>
          <c:h val="0.41648331444393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претендовали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135</c:v>
                </c:pt>
                <c:pt idx="1">
                  <c:v>97</c:v>
                </c:pt>
                <c:pt idx="2">
                  <c:v>101</c:v>
                </c:pt>
                <c:pt idx="3">
                  <c:v>108</c:v>
                </c:pt>
                <c:pt idx="4">
                  <c:v>104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D-48C2-9706-B0DAF97D4F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получили медаль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135</c:v>
                </c:pt>
                <c:pt idx="1">
                  <c:v>73</c:v>
                </c:pt>
                <c:pt idx="2">
                  <c:v>108</c:v>
                </c:pt>
                <c:pt idx="3">
                  <c:v>102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BD-48C2-9706-B0DAF97D4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221528"/>
        <c:axId val="277607080"/>
      </c:barChart>
      <c:catAx>
        <c:axId val="27822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77607080"/>
        <c:crosses val="autoZero"/>
        <c:auto val="1"/>
        <c:lblAlgn val="ctr"/>
        <c:lblOffset val="100"/>
        <c:noMultiLvlLbl val="0"/>
      </c:catAx>
      <c:valAx>
        <c:axId val="277607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78221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03779873009692"/>
          <c:y val="0.29166413343887382"/>
          <c:w val="0.23309282263324782"/>
          <c:h val="6.426826096408179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8374098850238"/>
          <c:y val="1.9851041230698661E-2"/>
          <c:w val="0.83057025098425197"/>
          <c:h val="0.58933682398272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454426162900385E-2"/>
                  <c:y val="2.7174447973556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6C-4CA4-AB19-95182FB41681}"/>
                </c:ext>
              </c:extLst>
            </c:dLbl>
            <c:dLbl>
              <c:idx val="1"/>
              <c:layout>
                <c:manualLayout>
                  <c:x val="2.12076272955394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577-43EB-BECE-69E0B719C546}"/>
                </c:ext>
              </c:extLst>
            </c:dLbl>
            <c:dLbl>
              <c:idx val="2"/>
              <c:layout>
                <c:manualLayout>
                  <c:x val="2.610169513297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6C-4CA4-AB19-95182FB416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ГБПОУ СО ЧГК им.О. Колычева</c:v>
                </c:pt>
                <c:pt idx="1">
                  <c:v>ГБОУ СОШ с. Екатериновка П.</c:v>
                </c:pt>
                <c:pt idx="2">
                  <c:v>ГБОУ СОШ с. Тепловка</c:v>
                </c:pt>
                <c:pt idx="3">
                  <c:v>ГБОУ СОШ №1 г.о. Чапаевск</c:v>
                </c:pt>
                <c:pt idx="4">
                  <c:v>ГБОУ СОШ с. Падовка</c:v>
                </c:pt>
                <c:pt idx="5">
                  <c:v>ГБОУ СОШ п.г.т. Осинки</c:v>
                </c:pt>
                <c:pt idx="6">
                  <c:v>ГБОУ СОШ №4 п.г.т. Безенчук</c:v>
                </c:pt>
                <c:pt idx="7">
                  <c:v>ГБОУ СОШ №2 п.г.т. Безенчук</c:v>
                </c:pt>
                <c:pt idx="8">
                  <c:v>ГБОУ СОШ "ЦО"</c:v>
                </c:pt>
                <c:pt idx="9">
                  <c:v>ГБОУ СОШ №9 г.о. Чапаевск</c:v>
                </c:pt>
                <c:pt idx="10">
                  <c:v>ГБОУ СОШ с. Красноармейское</c:v>
                </c:pt>
                <c:pt idx="11">
                  <c:v>ГБОУ СОШ №13 г.о. Чапаевск</c:v>
                </c:pt>
                <c:pt idx="12">
                  <c:v>ГБОУ СОШ с. Хворостянка </c:v>
                </c:pt>
                <c:pt idx="13">
                  <c:v>ГБОУ СОШ с. Пестравка</c:v>
                </c:pt>
                <c:pt idx="14">
                  <c:v>ГБОУ СОШ №2 с. Обшаровка</c:v>
                </c:pt>
                <c:pt idx="15">
                  <c:v>ГБОУ СОШ №22 г.о. Чапаевск</c:v>
                </c:pt>
                <c:pt idx="16">
                  <c:v>ГБОУ СОШ №1 п.г.т. Безенчук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83.3</c:v>
                </c:pt>
                <c:pt idx="4">
                  <c:v>50</c:v>
                </c:pt>
                <c:pt idx="5">
                  <c:v>50</c:v>
                </c:pt>
                <c:pt idx="6">
                  <c:v>40</c:v>
                </c:pt>
                <c:pt idx="7">
                  <c:v>40</c:v>
                </c:pt>
                <c:pt idx="8">
                  <c:v>33.300000000000004</c:v>
                </c:pt>
                <c:pt idx="9">
                  <c:v>33.300000000000004</c:v>
                </c:pt>
                <c:pt idx="10">
                  <c:v>33.300000000000004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20</c:v>
                </c:pt>
                <c:pt idx="15">
                  <c:v>16.7</c:v>
                </c:pt>
                <c:pt idx="16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77-43EB-BECE-69E0B719C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607864"/>
        <c:axId val="277608256"/>
      </c:barChart>
      <c:catAx>
        <c:axId val="277607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608256"/>
        <c:crosses val="autoZero"/>
        <c:auto val="1"/>
        <c:lblAlgn val="ctr"/>
        <c:lblOffset val="100"/>
        <c:noMultiLvlLbl val="0"/>
      </c:catAx>
      <c:valAx>
        <c:axId val="2776082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607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73139394237803E-2"/>
          <c:y val="2.2303754304987378E-2"/>
          <c:w val="0.97652686060576221"/>
          <c:h val="0.676624301630347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Доля, получивших от 81 до 82 баллов %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Лист1!$A$2:$A$14</c:f>
              <c:strCache>
                <c:ptCount val="13"/>
                <c:pt idx="0">
                  <c:v>Центральное</c:v>
                </c:pt>
                <c:pt idx="1">
                  <c:v>Южное</c:v>
                </c:pt>
                <c:pt idx="2">
                  <c:v>Самарское</c:v>
                </c:pt>
                <c:pt idx="3">
                  <c:v>Тольяттинское</c:v>
                </c:pt>
                <c:pt idx="4">
                  <c:v>Западное</c:v>
                </c:pt>
                <c:pt idx="5">
                  <c:v>Северное</c:v>
                </c:pt>
                <c:pt idx="6">
                  <c:v>Юго-Западное</c:v>
                </c:pt>
                <c:pt idx="7">
                  <c:v>Юго-Восточное</c:v>
                </c:pt>
                <c:pt idx="8">
                  <c:v>Поволжское</c:v>
                </c:pt>
                <c:pt idx="9">
                  <c:v>Кинельское</c:v>
                </c:pt>
                <c:pt idx="10">
                  <c:v>Северо-Восточное</c:v>
                </c:pt>
                <c:pt idx="11">
                  <c:v>Северо-Западное</c:v>
                </c:pt>
                <c:pt idx="12">
                  <c:v>Отрадненское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12.500000000000002</c:v>
                </c:pt>
                <c:pt idx="1">
                  <c:v>0</c:v>
                </c:pt>
                <c:pt idx="2">
                  <c:v>6.5999999999999979</c:v>
                </c:pt>
                <c:pt idx="3">
                  <c:v>5.1000000000000005</c:v>
                </c:pt>
                <c:pt idx="4">
                  <c:v>8.7000000000000011</c:v>
                </c:pt>
                <c:pt idx="5">
                  <c:v>2.6000000000000014</c:v>
                </c:pt>
                <c:pt idx="6">
                  <c:v>3.7999999999999989</c:v>
                </c:pt>
                <c:pt idx="7">
                  <c:v>4.3999999999999986</c:v>
                </c:pt>
                <c:pt idx="8">
                  <c:v>4.5</c:v>
                </c:pt>
                <c:pt idx="9">
                  <c:v>3.0999999999999988</c:v>
                </c:pt>
                <c:pt idx="10">
                  <c:v>3.5999999999999988</c:v>
                </c:pt>
                <c:pt idx="11">
                  <c:v>4.5999999999999996</c:v>
                </c:pt>
                <c:pt idx="12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04-3C46-A2B9-6F75E7BD6F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Доля, получивших от 83 и выше баллов %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Центральное</c:v>
                </c:pt>
                <c:pt idx="1">
                  <c:v>Южное</c:v>
                </c:pt>
                <c:pt idx="2">
                  <c:v>Самарское</c:v>
                </c:pt>
                <c:pt idx="3">
                  <c:v>Тольяттинское</c:v>
                </c:pt>
                <c:pt idx="4">
                  <c:v>Западное</c:v>
                </c:pt>
                <c:pt idx="5">
                  <c:v>Северное</c:v>
                </c:pt>
                <c:pt idx="6">
                  <c:v>Юго-Западное</c:v>
                </c:pt>
                <c:pt idx="7">
                  <c:v>Юго-Восточное</c:v>
                </c:pt>
                <c:pt idx="8">
                  <c:v>Поволжское</c:v>
                </c:pt>
                <c:pt idx="9">
                  <c:v>Кинельское</c:v>
                </c:pt>
                <c:pt idx="10">
                  <c:v>Северо-Восточное</c:v>
                </c:pt>
                <c:pt idx="11">
                  <c:v>Северо-Западное</c:v>
                </c:pt>
                <c:pt idx="12">
                  <c:v>Отрадненское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31.3</c:v>
                </c:pt>
                <c:pt idx="1">
                  <c:v>41.7</c:v>
                </c:pt>
                <c:pt idx="2">
                  <c:v>21.8</c:v>
                </c:pt>
                <c:pt idx="3">
                  <c:v>20.5</c:v>
                </c:pt>
                <c:pt idx="4">
                  <c:v>15.9</c:v>
                </c:pt>
                <c:pt idx="5">
                  <c:v>17.899999999999999</c:v>
                </c:pt>
                <c:pt idx="6">
                  <c:v>13.9</c:v>
                </c:pt>
                <c:pt idx="7">
                  <c:v>13</c:v>
                </c:pt>
                <c:pt idx="8">
                  <c:v>12.5</c:v>
                </c:pt>
                <c:pt idx="9">
                  <c:v>8.6</c:v>
                </c:pt>
                <c:pt idx="10">
                  <c:v>5.5</c:v>
                </c:pt>
                <c:pt idx="11">
                  <c:v>4.5</c:v>
                </c:pt>
                <c:pt idx="12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04-3C46-A2B9-6F75E7BD6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7609432"/>
        <c:axId val="278591600"/>
      </c:barChart>
      <c:catAx>
        <c:axId val="277609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278591600"/>
        <c:crosses val="autoZero"/>
        <c:auto val="1"/>
        <c:lblAlgn val="ctr"/>
        <c:lblOffset val="100"/>
        <c:noMultiLvlLbl val="0"/>
      </c:catAx>
      <c:valAx>
        <c:axId val="278591600"/>
        <c:scaling>
          <c:orientation val="minMax"/>
          <c:min val="0.1"/>
        </c:scaling>
        <c:delete val="1"/>
        <c:axPos val="l"/>
        <c:numFmt formatCode="General" sourceLinked="1"/>
        <c:majorTickMark val="out"/>
        <c:minorTickMark val="none"/>
        <c:tickLblPos val="none"/>
        <c:crossAx val="277609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7097607475323353"/>
          <c:y val="0.15832687361411577"/>
          <c:w val="0.41916892978692538"/>
          <c:h val="0.19630833379775786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132924680452841E-2"/>
          <c:y val="6.8217054263565891E-2"/>
          <c:w val="0.96477960450422273"/>
          <c:h val="0.627492563429572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Доля, получивших 65 и менее баллов,%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1.0776951993606861E-4"/>
                  <c:y val="2.64459883691009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13-B141-A221-2FCAF20D4616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Кинельское</c:v>
                </c:pt>
                <c:pt idx="1">
                  <c:v>Юго-Западное</c:v>
                </c:pt>
                <c:pt idx="2">
                  <c:v>Отрадненское</c:v>
                </c:pt>
                <c:pt idx="3">
                  <c:v>Северо-Западное</c:v>
                </c:pt>
                <c:pt idx="4">
                  <c:v>Северное</c:v>
                </c:pt>
                <c:pt idx="5">
                  <c:v>Поволжское</c:v>
                </c:pt>
                <c:pt idx="6">
                  <c:v>Северо-Восточное</c:v>
                </c:pt>
                <c:pt idx="7">
                  <c:v>Западное</c:v>
                </c:pt>
                <c:pt idx="8">
                  <c:v>Центральное</c:v>
                </c:pt>
                <c:pt idx="9">
                  <c:v>Юго-Восточное</c:v>
                </c:pt>
                <c:pt idx="10">
                  <c:v>Самарское</c:v>
                </c:pt>
                <c:pt idx="11">
                  <c:v>Тольяттинское</c:v>
                </c:pt>
                <c:pt idx="12">
                  <c:v>Южное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42.9</c:v>
                </c:pt>
                <c:pt idx="1">
                  <c:v>35.4</c:v>
                </c:pt>
                <c:pt idx="2">
                  <c:v>33.300000000000004</c:v>
                </c:pt>
                <c:pt idx="3">
                  <c:v>36.4</c:v>
                </c:pt>
                <c:pt idx="4">
                  <c:v>28.2</c:v>
                </c:pt>
                <c:pt idx="5">
                  <c:v>30.7</c:v>
                </c:pt>
                <c:pt idx="6">
                  <c:v>27.3</c:v>
                </c:pt>
                <c:pt idx="7">
                  <c:v>29</c:v>
                </c:pt>
                <c:pt idx="8">
                  <c:v>6.3</c:v>
                </c:pt>
                <c:pt idx="9">
                  <c:v>21.7</c:v>
                </c:pt>
                <c:pt idx="10">
                  <c:v>22.7</c:v>
                </c:pt>
                <c:pt idx="11">
                  <c:v>21.5</c:v>
                </c:pt>
                <c:pt idx="12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13-B141-A221-2FCAF20D46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Доля, получивших 66 -69 баллов,%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Кинельское</c:v>
                </c:pt>
                <c:pt idx="1">
                  <c:v>Юго-Западное</c:v>
                </c:pt>
                <c:pt idx="2">
                  <c:v>Отрадненское</c:v>
                </c:pt>
                <c:pt idx="3">
                  <c:v>Северо-Западное</c:v>
                </c:pt>
                <c:pt idx="4">
                  <c:v>Северное</c:v>
                </c:pt>
                <c:pt idx="5">
                  <c:v>Поволжское</c:v>
                </c:pt>
                <c:pt idx="6">
                  <c:v>Северо-Восточное</c:v>
                </c:pt>
                <c:pt idx="7">
                  <c:v>Западное</c:v>
                </c:pt>
                <c:pt idx="8">
                  <c:v>Центральное</c:v>
                </c:pt>
                <c:pt idx="9">
                  <c:v>Юго-Восточное</c:v>
                </c:pt>
                <c:pt idx="10">
                  <c:v>Самарское</c:v>
                </c:pt>
                <c:pt idx="11">
                  <c:v>Тольяттинское</c:v>
                </c:pt>
                <c:pt idx="12">
                  <c:v>Южное</c:v>
                </c:pt>
              </c:strCache>
            </c:strRef>
          </c:cat>
          <c:val>
            <c:numRef>
              <c:f>Лист1!$C$2:$C$14</c:f>
              <c:numCache>
                <c:formatCode>0.0</c:formatCode>
                <c:ptCount val="13"/>
                <c:pt idx="0">
                  <c:v>14.242857142857131</c:v>
                </c:pt>
                <c:pt idx="1">
                  <c:v>12.701265822784798</c:v>
                </c:pt>
                <c:pt idx="2">
                  <c:v>13.366666666666696</c:v>
                </c:pt>
                <c:pt idx="3">
                  <c:v>9.0545454545454547</c:v>
                </c:pt>
                <c:pt idx="4">
                  <c:v>12.825641025641046</c:v>
                </c:pt>
                <c:pt idx="5">
                  <c:v>9.072727272727299</c:v>
                </c:pt>
                <c:pt idx="6">
                  <c:v>10.881818181818158</c:v>
                </c:pt>
                <c:pt idx="7">
                  <c:v>8.6811594202898519</c:v>
                </c:pt>
                <c:pt idx="8">
                  <c:v>31.2</c:v>
                </c:pt>
                <c:pt idx="9">
                  <c:v>8.734782608695653</c:v>
                </c:pt>
                <c:pt idx="10">
                  <c:v>6.9875000000000007</c:v>
                </c:pt>
                <c:pt idx="11">
                  <c:v>5.7357723577235804</c:v>
                </c:pt>
                <c:pt idx="12">
                  <c:v>-3.3333333333331439E-2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13-B141-A221-2FCAF20D4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0330632"/>
        <c:axId val="279237128"/>
      </c:barChart>
      <c:catAx>
        <c:axId val="280330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79237128"/>
        <c:crosses val="autoZero"/>
        <c:auto val="1"/>
        <c:lblAlgn val="ctr"/>
        <c:lblOffset val="100"/>
        <c:noMultiLvlLbl val="0"/>
      </c:catAx>
      <c:valAx>
        <c:axId val="279237128"/>
        <c:scaling>
          <c:orientation val="minMax"/>
          <c:min val="10"/>
        </c:scaling>
        <c:delete val="1"/>
        <c:axPos val="l"/>
        <c:numFmt formatCode="0.0" sourceLinked="1"/>
        <c:majorTickMark val="out"/>
        <c:minorTickMark val="none"/>
        <c:tickLblPos val="none"/>
        <c:crossAx val="280330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702268264070986"/>
          <c:y val="4.6403787761823891E-2"/>
          <c:w val="0.32216398807190982"/>
          <c:h val="0.21176717616180368"/>
        </c:manualLayout>
      </c:layout>
      <c:overlay val="0"/>
      <c:txPr>
        <a:bodyPr/>
        <a:lstStyle/>
        <a:p>
          <a:pPr>
            <a:defRPr sz="10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diagrams/_rels/drawing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31A692-2278-47DD-B190-94A36FF7DD6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44283FD-F9EA-414B-9541-4F7D10DFF2C2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2017</a:t>
          </a:r>
        </a:p>
      </dgm:t>
    </dgm:pt>
    <dgm:pt modelId="{74DCDBE3-484A-4628-89B3-566ED1E65949}" type="parTrans" cxnId="{C9193EA6-89B7-4394-85D8-9BAEF49E4815}">
      <dgm:prSet/>
      <dgm:spPr/>
      <dgm:t>
        <a:bodyPr/>
        <a:lstStyle/>
        <a:p>
          <a:endParaRPr lang="ru-RU"/>
        </a:p>
      </dgm:t>
    </dgm:pt>
    <dgm:pt modelId="{86DF12A6-DE32-469F-B2DF-351A39A75A88}" type="sibTrans" cxnId="{C9193EA6-89B7-4394-85D8-9BAEF49E4815}">
      <dgm:prSet/>
      <dgm:spPr/>
      <dgm:t>
        <a:bodyPr/>
        <a:lstStyle/>
        <a:p>
          <a:endParaRPr lang="ru-RU"/>
        </a:p>
      </dgm:t>
    </dgm:pt>
    <dgm:pt modelId="{1A656114-2661-4990-B219-B8DBE4CA316C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</a:t>
          </a:r>
        </a:p>
      </dgm:t>
    </dgm:pt>
    <dgm:pt modelId="{6B6F4432-AA26-4E66-9149-4718585F69A3}" type="parTrans" cxnId="{82AF8DF1-8CAB-430D-8854-1ED38111D3EB}">
      <dgm:prSet/>
      <dgm:spPr/>
      <dgm:t>
        <a:bodyPr/>
        <a:lstStyle/>
        <a:p>
          <a:endParaRPr lang="ru-RU"/>
        </a:p>
      </dgm:t>
    </dgm:pt>
    <dgm:pt modelId="{35F9EE5B-4A4F-425D-9E5C-A2D7B9CE6B6C}" type="sibTrans" cxnId="{82AF8DF1-8CAB-430D-8854-1ED38111D3EB}">
      <dgm:prSet/>
      <dgm:spPr/>
      <dgm:t>
        <a:bodyPr/>
        <a:lstStyle/>
        <a:p>
          <a:endParaRPr lang="ru-RU"/>
        </a:p>
      </dgm:t>
    </dgm:pt>
    <dgm:pt modelId="{BAD6019C-ADF5-4387-B45D-1ECE4E788D0A}">
      <dgm:prSet phldrT="[Текст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</a:t>
          </a:r>
        </a:p>
      </dgm:t>
    </dgm:pt>
    <dgm:pt modelId="{F4A63BD4-B6E0-4DE0-A6C8-435687180890}" type="parTrans" cxnId="{D268FB0A-6B2A-45B9-803C-CEF191E333D0}">
      <dgm:prSet/>
      <dgm:spPr/>
      <dgm:t>
        <a:bodyPr/>
        <a:lstStyle/>
        <a:p>
          <a:endParaRPr lang="ru-RU"/>
        </a:p>
      </dgm:t>
    </dgm:pt>
    <dgm:pt modelId="{486E8A57-97B5-4FD2-BD09-972827F806A3}" type="sibTrans" cxnId="{D268FB0A-6B2A-45B9-803C-CEF191E333D0}">
      <dgm:prSet/>
      <dgm:spPr/>
      <dgm:t>
        <a:bodyPr/>
        <a:lstStyle/>
        <a:p>
          <a:endParaRPr lang="ru-RU"/>
        </a:p>
      </dgm:t>
    </dgm:pt>
    <dgm:pt modelId="{03C63E29-3328-44FB-B0D3-3CA53343C1AF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</a:t>
          </a:r>
        </a:p>
      </dgm:t>
    </dgm:pt>
    <dgm:pt modelId="{7751305B-EC21-4A9B-AFAF-E2AA3EFED72B}" type="parTrans" cxnId="{2BD46257-04C9-4B25-ACA0-F3E6B7D23F69}">
      <dgm:prSet/>
      <dgm:spPr/>
      <dgm:t>
        <a:bodyPr/>
        <a:lstStyle/>
        <a:p>
          <a:endParaRPr lang="ru-RU"/>
        </a:p>
      </dgm:t>
    </dgm:pt>
    <dgm:pt modelId="{D0056183-09EF-4225-A5E4-472D9E735ACC}" type="sibTrans" cxnId="{2BD46257-04C9-4B25-ACA0-F3E6B7D23F69}">
      <dgm:prSet/>
      <dgm:spPr/>
      <dgm:t>
        <a:bodyPr/>
        <a:lstStyle/>
        <a:p>
          <a:endParaRPr lang="ru-RU"/>
        </a:p>
      </dgm:t>
    </dgm:pt>
    <dgm:pt modelId="{30FC5FA0-D23E-4053-A389-2B0F30BA2320}">
      <dgm:prSet phldrT="[Текст]"/>
      <dgm:spPr>
        <a:pattFill prst="plaid">
          <a:fgClr>
            <a:srgbClr val="92D050"/>
          </a:fgClr>
          <a:bgClr>
            <a:schemeClr val="bg1"/>
          </a:bgClr>
        </a:patt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</a:t>
          </a:r>
        </a:p>
      </dgm:t>
    </dgm:pt>
    <dgm:pt modelId="{5102E85F-8E2C-4FBF-9293-C28BEB2C28A0}" type="parTrans" cxnId="{81673171-0A6A-40DD-B948-4328B57E4A75}">
      <dgm:prSet/>
      <dgm:spPr/>
      <dgm:t>
        <a:bodyPr/>
        <a:lstStyle/>
        <a:p>
          <a:endParaRPr lang="ru-RU"/>
        </a:p>
      </dgm:t>
    </dgm:pt>
    <dgm:pt modelId="{34D3BAF6-C153-43AA-995E-C65BE7BCFF24}" type="sibTrans" cxnId="{81673171-0A6A-40DD-B948-4328B57E4A75}">
      <dgm:prSet/>
      <dgm:spPr/>
      <dgm:t>
        <a:bodyPr/>
        <a:lstStyle/>
        <a:p>
          <a:endParaRPr lang="ru-RU"/>
        </a:p>
      </dgm:t>
    </dgm:pt>
    <dgm:pt modelId="{7A7CB733-0585-4AD2-8895-B12E46B90AE4}">
      <dgm:prSet phldrT="[Текст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</a:t>
          </a:r>
        </a:p>
      </dgm:t>
    </dgm:pt>
    <dgm:pt modelId="{8CAF71DF-8347-44C0-98DE-5E76A7BC446E}" type="parTrans" cxnId="{DC62BA23-B764-465D-BC30-1862ED6AEBF4}">
      <dgm:prSet/>
      <dgm:spPr/>
      <dgm:t>
        <a:bodyPr/>
        <a:lstStyle/>
        <a:p>
          <a:endParaRPr lang="ru-RU"/>
        </a:p>
      </dgm:t>
    </dgm:pt>
    <dgm:pt modelId="{8A3DE811-9AD1-48A0-B432-D20C36BB6AD7}" type="sibTrans" cxnId="{DC62BA23-B764-465D-BC30-1862ED6AEBF4}">
      <dgm:prSet/>
      <dgm:spPr/>
      <dgm:t>
        <a:bodyPr/>
        <a:lstStyle/>
        <a:p>
          <a:endParaRPr lang="ru-RU"/>
        </a:p>
      </dgm:t>
    </dgm:pt>
    <dgm:pt modelId="{FF00A6E1-E406-441B-B567-0AAC8709080F}">
      <dgm:prSet phldrT="[Текст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</a:t>
          </a:r>
        </a:p>
      </dgm:t>
    </dgm:pt>
    <dgm:pt modelId="{D7F91D52-2B06-472D-996C-3CBDD36BFC39}" type="parTrans" cxnId="{C9193C9A-F894-4D30-A8BF-875500CE464E}">
      <dgm:prSet/>
      <dgm:spPr/>
      <dgm:t>
        <a:bodyPr/>
        <a:lstStyle/>
        <a:p>
          <a:endParaRPr lang="ru-RU"/>
        </a:p>
      </dgm:t>
    </dgm:pt>
    <dgm:pt modelId="{0AC0E8DC-5B4C-4888-8069-C16A9C4B8B56}" type="sibTrans" cxnId="{C9193C9A-F894-4D30-A8BF-875500CE464E}">
      <dgm:prSet/>
      <dgm:spPr/>
      <dgm:t>
        <a:bodyPr/>
        <a:lstStyle/>
        <a:p>
          <a:endParaRPr lang="ru-RU"/>
        </a:p>
      </dgm:t>
    </dgm:pt>
    <dgm:pt modelId="{1A116C7B-E9E8-4F11-844C-5E43C1C404CD}" type="pres">
      <dgm:prSet presAssocID="{3F31A692-2278-47DD-B190-94A36FF7DD6E}" presName="CompostProcess" presStyleCnt="0">
        <dgm:presLayoutVars>
          <dgm:dir/>
          <dgm:resizeHandles val="exact"/>
        </dgm:presLayoutVars>
      </dgm:prSet>
      <dgm:spPr/>
    </dgm:pt>
    <dgm:pt modelId="{DD338756-65BA-4AF3-8BCF-A28637F2B699}" type="pres">
      <dgm:prSet presAssocID="{3F31A692-2278-47DD-B190-94A36FF7DD6E}" presName="arrow" presStyleLbl="bgShp" presStyleIdx="0" presStyleCnt="1" custLinFactNeighborX="3836"/>
      <dgm:spPr/>
    </dgm:pt>
    <dgm:pt modelId="{B0B670BD-EFB2-4AB9-9C96-0D127ACAEDEC}" type="pres">
      <dgm:prSet presAssocID="{3F31A692-2278-47DD-B190-94A36FF7DD6E}" presName="linearProcess" presStyleCnt="0"/>
      <dgm:spPr/>
    </dgm:pt>
    <dgm:pt modelId="{4187130B-5D80-4077-B9BB-7F12A7233DE5}" type="pres">
      <dgm:prSet presAssocID="{F44283FD-F9EA-414B-9541-4F7D10DFF2C2}" presName="textNode" presStyleLbl="node1" presStyleIdx="0" presStyleCnt="7">
        <dgm:presLayoutVars>
          <dgm:bulletEnabled val="1"/>
        </dgm:presLayoutVars>
      </dgm:prSet>
      <dgm:spPr/>
    </dgm:pt>
    <dgm:pt modelId="{3DE2BF62-6E5E-4830-ADFB-AAE0734FE019}" type="pres">
      <dgm:prSet presAssocID="{86DF12A6-DE32-469F-B2DF-351A39A75A88}" presName="sibTrans" presStyleCnt="0"/>
      <dgm:spPr/>
    </dgm:pt>
    <dgm:pt modelId="{754660D3-3154-4FBB-B129-E312BD21BB69}" type="pres">
      <dgm:prSet presAssocID="{03C63E29-3328-44FB-B0D3-3CA53343C1AF}" presName="textNode" presStyleLbl="node1" presStyleIdx="1" presStyleCnt="7">
        <dgm:presLayoutVars>
          <dgm:bulletEnabled val="1"/>
        </dgm:presLayoutVars>
      </dgm:prSet>
      <dgm:spPr/>
    </dgm:pt>
    <dgm:pt modelId="{BC18E2AC-DD87-4F3B-A4C3-A6E609A9CD95}" type="pres">
      <dgm:prSet presAssocID="{D0056183-09EF-4225-A5E4-472D9E735ACC}" presName="sibTrans" presStyleCnt="0"/>
      <dgm:spPr/>
    </dgm:pt>
    <dgm:pt modelId="{973D1F09-4CDD-4945-9200-0D2F4E3E0327}" type="pres">
      <dgm:prSet presAssocID="{1A656114-2661-4990-B219-B8DBE4CA316C}" presName="textNode" presStyleLbl="node1" presStyleIdx="2" presStyleCnt="7">
        <dgm:presLayoutVars>
          <dgm:bulletEnabled val="1"/>
        </dgm:presLayoutVars>
      </dgm:prSet>
      <dgm:spPr/>
    </dgm:pt>
    <dgm:pt modelId="{88D051F6-FFC1-4DFF-808A-D7F7833CCD5C}" type="pres">
      <dgm:prSet presAssocID="{35F9EE5B-4A4F-425D-9E5C-A2D7B9CE6B6C}" presName="sibTrans" presStyleCnt="0"/>
      <dgm:spPr/>
    </dgm:pt>
    <dgm:pt modelId="{D7C85E7D-5A90-4FDD-8E24-30A8E6CDDC2A}" type="pres">
      <dgm:prSet presAssocID="{BAD6019C-ADF5-4387-B45D-1ECE4E788D0A}" presName="textNode" presStyleLbl="node1" presStyleIdx="3" presStyleCnt="7">
        <dgm:presLayoutVars>
          <dgm:bulletEnabled val="1"/>
        </dgm:presLayoutVars>
      </dgm:prSet>
      <dgm:spPr/>
    </dgm:pt>
    <dgm:pt modelId="{901D2F17-DEAE-4872-B624-262FD89017AE}" type="pres">
      <dgm:prSet presAssocID="{486E8A57-97B5-4FD2-BD09-972827F806A3}" presName="sibTrans" presStyleCnt="0"/>
      <dgm:spPr/>
    </dgm:pt>
    <dgm:pt modelId="{4C285D5F-F7A3-4132-BFF8-BCEB7FA0663F}" type="pres">
      <dgm:prSet presAssocID="{7A7CB733-0585-4AD2-8895-B12E46B90AE4}" presName="textNode" presStyleLbl="node1" presStyleIdx="4" presStyleCnt="7">
        <dgm:presLayoutVars>
          <dgm:bulletEnabled val="1"/>
        </dgm:presLayoutVars>
      </dgm:prSet>
      <dgm:spPr/>
    </dgm:pt>
    <dgm:pt modelId="{5420F22F-5DAE-4D31-A8D5-7CA159B7247C}" type="pres">
      <dgm:prSet presAssocID="{8A3DE811-9AD1-48A0-B432-D20C36BB6AD7}" presName="sibTrans" presStyleCnt="0"/>
      <dgm:spPr/>
    </dgm:pt>
    <dgm:pt modelId="{1162DB40-D4DD-4FEC-A0FE-0184DC8CBF33}" type="pres">
      <dgm:prSet presAssocID="{FF00A6E1-E406-441B-B567-0AAC8709080F}" presName="textNode" presStyleLbl="node1" presStyleIdx="5" presStyleCnt="7">
        <dgm:presLayoutVars>
          <dgm:bulletEnabled val="1"/>
        </dgm:presLayoutVars>
      </dgm:prSet>
      <dgm:spPr/>
    </dgm:pt>
    <dgm:pt modelId="{783188A5-D24B-4774-AD3E-A4B8129D6D6D}" type="pres">
      <dgm:prSet presAssocID="{0AC0E8DC-5B4C-4888-8069-C16A9C4B8B56}" presName="sibTrans" presStyleCnt="0"/>
      <dgm:spPr/>
    </dgm:pt>
    <dgm:pt modelId="{8CD89311-D2B7-4A32-B565-8CC81992A1F4}" type="pres">
      <dgm:prSet presAssocID="{30FC5FA0-D23E-4053-A389-2B0F30BA2320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D268FB0A-6B2A-45B9-803C-CEF191E333D0}" srcId="{3F31A692-2278-47DD-B190-94A36FF7DD6E}" destId="{BAD6019C-ADF5-4387-B45D-1ECE4E788D0A}" srcOrd="3" destOrd="0" parTransId="{F4A63BD4-B6E0-4DE0-A6C8-435687180890}" sibTransId="{486E8A57-97B5-4FD2-BD09-972827F806A3}"/>
    <dgm:cxn modelId="{6CF30B20-0FA0-489B-BE78-73F0F9B24C22}" type="presOf" srcId="{03C63E29-3328-44FB-B0D3-3CA53343C1AF}" destId="{754660D3-3154-4FBB-B129-E312BD21BB69}" srcOrd="0" destOrd="0" presId="urn:microsoft.com/office/officeart/2005/8/layout/hProcess9"/>
    <dgm:cxn modelId="{DC62BA23-B764-465D-BC30-1862ED6AEBF4}" srcId="{3F31A692-2278-47DD-B190-94A36FF7DD6E}" destId="{7A7CB733-0585-4AD2-8895-B12E46B90AE4}" srcOrd="4" destOrd="0" parTransId="{8CAF71DF-8347-44C0-98DE-5E76A7BC446E}" sibTransId="{8A3DE811-9AD1-48A0-B432-D20C36BB6AD7}"/>
    <dgm:cxn modelId="{F882CE2A-2682-4C97-89D7-4DA2666E6476}" type="presOf" srcId="{BAD6019C-ADF5-4387-B45D-1ECE4E788D0A}" destId="{D7C85E7D-5A90-4FDD-8E24-30A8E6CDDC2A}" srcOrd="0" destOrd="0" presId="urn:microsoft.com/office/officeart/2005/8/layout/hProcess9"/>
    <dgm:cxn modelId="{8870925D-7CC7-41F3-94C1-0FA5980E7B2C}" type="presOf" srcId="{FF00A6E1-E406-441B-B567-0AAC8709080F}" destId="{1162DB40-D4DD-4FEC-A0FE-0184DC8CBF33}" srcOrd="0" destOrd="0" presId="urn:microsoft.com/office/officeart/2005/8/layout/hProcess9"/>
    <dgm:cxn modelId="{3FD88648-57EC-4EE7-BC91-D1C998F4FD0F}" type="presOf" srcId="{1A656114-2661-4990-B219-B8DBE4CA316C}" destId="{973D1F09-4CDD-4945-9200-0D2F4E3E0327}" srcOrd="0" destOrd="0" presId="urn:microsoft.com/office/officeart/2005/8/layout/hProcess9"/>
    <dgm:cxn modelId="{4FA2484D-27D8-41F8-B0DD-156E3ECEFC6A}" type="presOf" srcId="{7A7CB733-0585-4AD2-8895-B12E46B90AE4}" destId="{4C285D5F-F7A3-4132-BFF8-BCEB7FA0663F}" srcOrd="0" destOrd="0" presId="urn:microsoft.com/office/officeart/2005/8/layout/hProcess9"/>
    <dgm:cxn modelId="{81673171-0A6A-40DD-B948-4328B57E4A75}" srcId="{3F31A692-2278-47DD-B190-94A36FF7DD6E}" destId="{30FC5FA0-D23E-4053-A389-2B0F30BA2320}" srcOrd="6" destOrd="0" parTransId="{5102E85F-8E2C-4FBF-9293-C28BEB2C28A0}" sibTransId="{34D3BAF6-C153-43AA-995E-C65BE7BCFF24}"/>
    <dgm:cxn modelId="{2BD46257-04C9-4B25-ACA0-F3E6B7D23F69}" srcId="{3F31A692-2278-47DD-B190-94A36FF7DD6E}" destId="{03C63E29-3328-44FB-B0D3-3CA53343C1AF}" srcOrd="1" destOrd="0" parTransId="{7751305B-EC21-4A9B-AFAF-E2AA3EFED72B}" sibTransId="{D0056183-09EF-4225-A5E4-472D9E735ACC}"/>
    <dgm:cxn modelId="{8603F07B-F099-4254-A74F-39DA82AD1BAC}" type="presOf" srcId="{30FC5FA0-D23E-4053-A389-2B0F30BA2320}" destId="{8CD89311-D2B7-4A32-B565-8CC81992A1F4}" srcOrd="0" destOrd="0" presId="urn:microsoft.com/office/officeart/2005/8/layout/hProcess9"/>
    <dgm:cxn modelId="{0AB84B7F-9004-4368-9380-6F28E0B36421}" type="presOf" srcId="{3F31A692-2278-47DD-B190-94A36FF7DD6E}" destId="{1A116C7B-E9E8-4F11-844C-5E43C1C404CD}" srcOrd="0" destOrd="0" presId="urn:microsoft.com/office/officeart/2005/8/layout/hProcess9"/>
    <dgm:cxn modelId="{C9193C9A-F894-4D30-A8BF-875500CE464E}" srcId="{3F31A692-2278-47DD-B190-94A36FF7DD6E}" destId="{FF00A6E1-E406-441B-B567-0AAC8709080F}" srcOrd="5" destOrd="0" parTransId="{D7F91D52-2B06-472D-996C-3CBDD36BFC39}" sibTransId="{0AC0E8DC-5B4C-4888-8069-C16A9C4B8B56}"/>
    <dgm:cxn modelId="{C9193EA6-89B7-4394-85D8-9BAEF49E4815}" srcId="{3F31A692-2278-47DD-B190-94A36FF7DD6E}" destId="{F44283FD-F9EA-414B-9541-4F7D10DFF2C2}" srcOrd="0" destOrd="0" parTransId="{74DCDBE3-484A-4628-89B3-566ED1E65949}" sibTransId="{86DF12A6-DE32-469F-B2DF-351A39A75A88}"/>
    <dgm:cxn modelId="{B7B976C1-F892-4996-A3C5-808D8B953CA5}" type="presOf" srcId="{F44283FD-F9EA-414B-9541-4F7D10DFF2C2}" destId="{4187130B-5D80-4077-B9BB-7F12A7233DE5}" srcOrd="0" destOrd="0" presId="urn:microsoft.com/office/officeart/2005/8/layout/hProcess9"/>
    <dgm:cxn modelId="{82AF8DF1-8CAB-430D-8854-1ED38111D3EB}" srcId="{3F31A692-2278-47DD-B190-94A36FF7DD6E}" destId="{1A656114-2661-4990-B219-B8DBE4CA316C}" srcOrd="2" destOrd="0" parTransId="{6B6F4432-AA26-4E66-9149-4718585F69A3}" sibTransId="{35F9EE5B-4A4F-425D-9E5C-A2D7B9CE6B6C}"/>
    <dgm:cxn modelId="{A01617F7-6AF2-4054-9A8D-78CFCC42B066}" type="presParOf" srcId="{1A116C7B-E9E8-4F11-844C-5E43C1C404CD}" destId="{DD338756-65BA-4AF3-8BCF-A28637F2B699}" srcOrd="0" destOrd="0" presId="urn:microsoft.com/office/officeart/2005/8/layout/hProcess9"/>
    <dgm:cxn modelId="{E6AA141D-A98A-44C5-A3D5-B847590F46FC}" type="presParOf" srcId="{1A116C7B-E9E8-4F11-844C-5E43C1C404CD}" destId="{B0B670BD-EFB2-4AB9-9C96-0D127ACAEDEC}" srcOrd="1" destOrd="0" presId="urn:microsoft.com/office/officeart/2005/8/layout/hProcess9"/>
    <dgm:cxn modelId="{8A7F4FA8-D575-4954-AC89-593174902701}" type="presParOf" srcId="{B0B670BD-EFB2-4AB9-9C96-0D127ACAEDEC}" destId="{4187130B-5D80-4077-B9BB-7F12A7233DE5}" srcOrd="0" destOrd="0" presId="urn:microsoft.com/office/officeart/2005/8/layout/hProcess9"/>
    <dgm:cxn modelId="{241DC0D7-825A-4223-9DC7-2A6CFCECBCC9}" type="presParOf" srcId="{B0B670BD-EFB2-4AB9-9C96-0D127ACAEDEC}" destId="{3DE2BF62-6E5E-4830-ADFB-AAE0734FE019}" srcOrd="1" destOrd="0" presId="urn:microsoft.com/office/officeart/2005/8/layout/hProcess9"/>
    <dgm:cxn modelId="{8CFB3C18-5838-4DA7-8717-7C36BC9E06E5}" type="presParOf" srcId="{B0B670BD-EFB2-4AB9-9C96-0D127ACAEDEC}" destId="{754660D3-3154-4FBB-B129-E312BD21BB69}" srcOrd="2" destOrd="0" presId="urn:microsoft.com/office/officeart/2005/8/layout/hProcess9"/>
    <dgm:cxn modelId="{F3885DFF-B03B-4677-A354-85220B71DBFE}" type="presParOf" srcId="{B0B670BD-EFB2-4AB9-9C96-0D127ACAEDEC}" destId="{BC18E2AC-DD87-4F3B-A4C3-A6E609A9CD95}" srcOrd="3" destOrd="0" presId="urn:microsoft.com/office/officeart/2005/8/layout/hProcess9"/>
    <dgm:cxn modelId="{9222B587-6439-4D3A-AF2B-46F24F2FEF22}" type="presParOf" srcId="{B0B670BD-EFB2-4AB9-9C96-0D127ACAEDEC}" destId="{973D1F09-4CDD-4945-9200-0D2F4E3E0327}" srcOrd="4" destOrd="0" presId="urn:microsoft.com/office/officeart/2005/8/layout/hProcess9"/>
    <dgm:cxn modelId="{58D622F9-0E8E-437D-B783-2598BDA707A9}" type="presParOf" srcId="{B0B670BD-EFB2-4AB9-9C96-0D127ACAEDEC}" destId="{88D051F6-FFC1-4DFF-808A-D7F7833CCD5C}" srcOrd="5" destOrd="0" presId="urn:microsoft.com/office/officeart/2005/8/layout/hProcess9"/>
    <dgm:cxn modelId="{44C5C7F5-9BA0-41E7-8DCF-14754BADA44B}" type="presParOf" srcId="{B0B670BD-EFB2-4AB9-9C96-0D127ACAEDEC}" destId="{D7C85E7D-5A90-4FDD-8E24-30A8E6CDDC2A}" srcOrd="6" destOrd="0" presId="urn:microsoft.com/office/officeart/2005/8/layout/hProcess9"/>
    <dgm:cxn modelId="{EDF12F13-3124-47F4-A2DB-9B29D0796053}" type="presParOf" srcId="{B0B670BD-EFB2-4AB9-9C96-0D127ACAEDEC}" destId="{901D2F17-DEAE-4872-B624-262FD89017AE}" srcOrd="7" destOrd="0" presId="urn:microsoft.com/office/officeart/2005/8/layout/hProcess9"/>
    <dgm:cxn modelId="{C969B7E2-FDCD-4FCA-AA2C-018303BF44D0}" type="presParOf" srcId="{B0B670BD-EFB2-4AB9-9C96-0D127ACAEDEC}" destId="{4C285D5F-F7A3-4132-BFF8-BCEB7FA0663F}" srcOrd="8" destOrd="0" presId="urn:microsoft.com/office/officeart/2005/8/layout/hProcess9"/>
    <dgm:cxn modelId="{50281713-C5CD-40F3-9B94-3013A44BF296}" type="presParOf" srcId="{B0B670BD-EFB2-4AB9-9C96-0D127ACAEDEC}" destId="{5420F22F-5DAE-4D31-A8D5-7CA159B7247C}" srcOrd="9" destOrd="0" presId="urn:microsoft.com/office/officeart/2005/8/layout/hProcess9"/>
    <dgm:cxn modelId="{CD9F8207-C7EA-4FEC-AF23-A7082D46C469}" type="presParOf" srcId="{B0B670BD-EFB2-4AB9-9C96-0D127ACAEDEC}" destId="{1162DB40-D4DD-4FEC-A0FE-0184DC8CBF33}" srcOrd="10" destOrd="0" presId="urn:microsoft.com/office/officeart/2005/8/layout/hProcess9"/>
    <dgm:cxn modelId="{7F713EEA-E360-4A37-9D0D-BC52C47AEB8A}" type="presParOf" srcId="{B0B670BD-EFB2-4AB9-9C96-0D127ACAEDEC}" destId="{783188A5-D24B-4774-AD3E-A4B8129D6D6D}" srcOrd="11" destOrd="0" presId="urn:microsoft.com/office/officeart/2005/8/layout/hProcess9"/>
    <dgm:cxn modelId="{CDBA5D44-59A9-4077-9828-C9A5A17CE372}" type="presParOf" srcId="{B0B670BD-EFB2-4AB9-9C96-0D127ACAEDEC}" destId="{8CD89311-D2B7-4A32-B565-8CC81992A1F4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4CCBE0-0FDB-464C-BC19-12A237BF2A51}" type="doc">
      <dgm:prSet loTypeId="urn:microsoft.com/office/officeart/2008/layout/LinedLis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9BCF3E-1921-4AFA-8F22-DEA58373D033}">
      <dgm:prSet phldrT="[Текст]" custT="1"/>
      <dgm:spPr/>
      <dgm:t>
        <a:bodyPr anchor="ctr"/>
        <a:lstStyle/>
        <a:p>
          <a:pPr algn="ctr"/>
          <a:r>
            <a:rPr lang="ru-RU" sz="1800" dirty="0"/>
            <a:t>Эффективность работы наблюдателей </a:t>
          </a:r>
          <a:br>
            <a:rPr lang="ru-RU" sz="1800" dirty="0"/>
          </a:br>
          <a:r>
            <a:rPr lang="ru-RU" sz="1800" dirty="0"/>
            <a:t>от округа в составе регионального СИЦ</a:t>
          </a:r>
        </a:p>
        <a:p>
          <a:pPr algn="ctr"/>
          <a:r>
            <a:rPr lang="ru-RU" sz="1800" dirty="0"/>
            <a:t>(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баллов</a:t>
          </a:r>
          <a:r>
            <a:rPr lang="ru-RU" sz="1800" dirty="0"/>
            <a:t>)</a:t>
          </a:r>
        </a:p>
      </dgm:t>
    </dgm:pt>
    <dgm:pt modelId="{A028B60D-6631-46CC-AD9F-D8309BF7365F}" type="parTrans" cxnId="{13D5BC24-ED3B-4DBA-A9DD-889CD46D01C9}">
      <dgm:prSet/>
      <dgm:spPr/>
      <dgm:t>
        <a:bodyPr/>
        <a:lstStyle/>
        <a:p>
          <a:endParaRPr lang="ru-RU"/>
        </a:p>
      </dgm:t>
    </dgm:pt>
    <dgm:pt modelId="{6144E165-7472-4858-878E-0EFE3AC865C2}" type="sibTrans" cxnId="{13D5BC24-ED3B-4DBA-A9DD-889CD46D01C9}">
      <dgm:prSet/>
      <dgm:spPr/>
      <dgm:t>
        <a:bodyPr/>
        <a:lstStyle/>
        <a:p>
          <a:endParaRPr lang="ru-RU"/>
        </a:p>
      </dgm:t>
    </dgm:pt>
    <dgm:pt modelId="{F52A5273-300D-4FB1-913A-9C4A2457FA5D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ED5A9824-BBAB-4E92-A265-3C43FCED9BD6}" type="parTrans" cxnId="{CD2DCAD2-F00D-4C56-8687-8EED8B25D269}">
      <dgm:prSet/>
      <dgm:spPr/>
      <dgm:t>
        <a:bodyPr/>
        <a:lstStyle/>
        <a:p>
          <a:endParaRPr lang="ru-RU"/>
        </a:p>
      </dgm:t>
    </dgm:pt>
    <dgm:pt modelId="{0820DB9A-9D85-4D44-9F3B-C7B2E2CFDAA1}" type="sibTrans" cxnId="{CD2DCAD2-F00D-4C56-8687-8EED8B25D269}">
      <dgm:prSet/>
      <dgm:spPr/>
      <dgm:t>
        <a:bodyPr/>
        <a:lstStyle/>
        <a:p>
          <a:endParaRPr lang="ru-RU"/>
        </a:p>
      </dgm:t>
    </dgm:pt>
    <dgm:pt modelId="{A70F6C52-A80B-4EBB-988A-8AFED490815A}">
      <dgm:prSet phldrT="[Текст]"/>
      <dgm:spPr/>
      <dgm:t>
        <a:bodyPr/>
        <a:lstStyle/>
        <a:p>
          <a:endParaRPr lang="ru-RU" dirty="0"/>
        </a:p>
      </dgm:t>
    </dgm:pt>
    <dgm:pt modelId="{6B3668FB-7581-4D1C-8469-1818BDE5038F}" type="parTrans" cxnId="{03992AF3-CB19-4953-871D-63B074844F90}">
      <dgm:prSet/>
      <dgm:spPr/>
      <dgm:t>
        <a:bodyPr/>
        <a:lstStyle/>
        <a:p>
          <a:endParaRPr lang="ru-RU"/>
        </a:p>
      </dgm:t>
    </dgm:pt>
    <dgm:pt modelId="{375A57B8-3491-454F-A9FC-A90BBBCEDD6E}" type="sibTrans" cxnId="{03992AF3-CB19-4953-871D-63B074844F90}">
      <dgm:prSet/>
      <dgm:spPr/>
      <dgm:t>
        <a:bodyPr/>
        <a:lstStyle/>
        <a:p>
          <a:endParaRPr lang="ru-RU"/>
        </a:p>
      </dgm:t>
    </dgm:pt>
    <dgm:pt modelId="{FF9C4124-517A-4506-88A3-87056B27C6EE}">
      <dgm:prSet phldrT="[Текст]" custT="1"/>
      <dgm:spPr/>
      <dgm:t>
        <a:bodyPr anchor="ctr"/>
        <a:lstStyle/>
        <a:p>
          <a:pPr algn="ctr"/>
          <a:r>
            <a:rPr lang="ru-RU" sz="1800" dirty="0"/>
            <a:t>Явка общественных наблюдателей               в ППЭ</a:t>
          </a:r>
        </a:p>
        <a:p>
          <a:pPr algn="ctr"/>
          <a:r>
            <a:rPr lang="ru-RU" sz="1800" dirty="0"/>
            <a:t>(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 баллов</a:t>
          </a:r>
          <a:r>
            <a:rPr lang="ru-RU" sz="1800" dirty="0"/>
            <a:t>)</a:t>
          </a:r>
        </a:p>
      </dgm:t>
    </dgm:pt>
    <dgm:pt modelId="{38F85755-7577-408D-A676-679C737B61D1}" type="parTrans" cxnId="{729B9422-3770-4FDF-94C8-B6FE7F2BA8C9}">
      <dgm:prSet/>
      <dgm:spPr/>
      <dgm:t>
        <a:bodyPr/>
        <a:lstStyle/>
        <a:p>
          <a:endParaRPr lang="ru-RU"/>
        </a:p>
      </dgm:t>
    </dgm:pt>
    <dgm:pt modelId="{D5E82BB0-A8D1-40E4-AF1B-5DE6ABBAAE77}" type="sibTrans" cxnId="{729B9422-3770-4FDF-94C8-B6FE7F2BA8C9}">
      <dgm:prSet/>
      <dgm:spPr/>
      <dgm:t>
        <a:bodyPr/>
        <a:lstStyle/>
        <a:p>
          <a:endParaRPr lang="ru-RU"/>
        </a:p>
      </dgm:t>
    </dgm:pt>
    <dgm:pt modelId="{AB2BA5B7-4913-45B7-8F6A-AF4DD2C47764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DB0CBFCA-291D-4046-A18A-1FACF924FA93}" type="parTrans" cxnId="{D3B11899-D864-4327-97D3-883123FC60C1}">
      <dgm:prSet/>
      <dgm:spPr/>
      <dgm:t>
        <a:bodyPr/>
        <a:lstStyle/>
        <a:p>
          <a:endParaRPr lang="ru-RU"/>
        </a:p>
      </dgm:t>
    </dgm:pt>
    <dgm:pt modelId="{E21A58F8-638F-4E99-968E-E441DCA8808D}" type="sibTrans" cxnId="{D3B11899-D864-4327-97D3-883123FC60C1}">
      <dgm:prSet/>
      <dgm:spPr/>
      <dgm:t>
        <a:bodyPr/>
        <a:lstStyle/>
        <a:p>
          <a:endParaRPr lang="ru-RU"/>
        </a:p>
      </dgm:t>
    </dgm:pt>
    <dgm:pt modelId="{E30E3177-E82D-494B-BE49-70CCCA5147D4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E4173D9D-12A4-43D5-A764-809A83D49626}" type="parTrans" cxnId="{78EE831A-170C-40A3-861C-2664D0E00C86}">
      <dgm:prSet/>
      <dgm:spPr/>
      <dgm:t>
        <a:bodyPr/>
        <a:lstStyle/>
        <a:p>
          <a:endParaRPr lang="ru-RU"/>
        </a:p>
      </dgm:t>
    </dgm:pt>
    <dgm:pt modelId="{F077F5EB-9D3F-4259-961D-0AF339631AB9}" type="sibTrans" cxnId="{78EE831A-170C-40A3-861C-2664D0E00C86}">
      <dgm:prSet/>
      <dgm:spPr/>
      <dgm:t>
        <a:bodyPr/>
        <a:lstStyle/>
        <a:p>
          <a:endParaRPr lang="ru-RU"/>
        </a:p>
      </dgm:t>
    </dgm:pt>
    <dgm:pt modelId="{797CB8F2-AB38-4333-98F8-4713E55C71A2}" type="pres">
      <dgm:prSet presAssocID="{3D4CCBE0-0FDB-464C-BC19-12A237BF2A51}" presName="vert0" presStyleCnt="0">
        <dgm:presLayoutVars>
          <dgm:dir/>
          <dgm:animOne val="branch"/>
          <dgm:animLvl val="lvl"/>
        </dgm:presLayoutVars>
      </dgm:prSet>
      <dgm:spPr/>
    </dgm:pt>
    <dgm:pt modelId="{E7971717-CF58-43B8-9982-D337E220F11C}" type="pres">
      <dgm:prSet presAssocID="{EE9BCF3E-1921-4AFA-8F22-DEA58373D033}" presName="thickLine" presStyleLbl="alignNode1" presStyleIdx="0" presStyleCnt="2" custLinFactNeighborX="-6399" custLinFactNeighborY="1406"/>
      <dgm:spPr/>
    </dgm:pt>
    <dgm:pt modelId="{E47EBC4F-B84D-43F2-8123-AE99D2B43294}" type="pres">
      <dgm:prSet presAssocID="{EE9BCF3E-1921-4AFA-8F22-DEA58373D033}" presName="horz1" presStyleCnt="0"/>
      <dgm:spPr/>
    </dgm:pt>
    <dgm:pt modelId="{957C72A0-1321-4B81-A6B2-9C9EF86C20CB}" type="pres">
      <dgm:prSet presAssocID="{EE9BCF3E-1921-4AFA-8F22-DEA58373D033}" presName="tx1" presStyleLbl="revTx" presStyleIdx="0" presStyleCnt="6" custScaleX="118822"/>
      <dgm:spPr/>
    </dgm:pt>
    <dgm:pt modelId="{7F2526A8-7BB8-4CD9-AFDC-C5C10B7BB49C}" type="pres">
      <dgm:prSet presAssocID="{EE9BCF3E-1921-4AFA-8F22-DEA58373D033}" presName="vert1" presStyleCnt="0"/>
      <dgm:spPr/>
    </dgm:pt>
    <dgm:pt modelId="{E5C6E90A-B62C-44FD-91EF-40179B4A497A}" type="pres">
      <dgm:prSet presAssocID="{F52A5273-300D-4FB1-913A-9C4A2457FA5D}" presName="vertSpace2a" presStyleCnt="0"/>
      <dgm:spPr/>
    </dgm:pt>
    <dgm:pt modelId="{203ECEA4-40E9-4A1D-9B0A-959C8C45B89A}" type="pres">
      <dgm:prSet presAssocID="{F52A5273-300D-4FB1-913A-9C4A2457FA5D}" presName="horz2" presStyleCnt="0"/>
      <dgm:spPr/>
    </dgm:pt>
    <dgm:pt modelId="{B09150CF-E6E9-477D-918F-59CF952D40C3}" type="pres">
      <dgm:prSet presAssocID="{F52A5273-300D-4FB1-913A-9C4A2457FA5D}" presName="horzSpace2" presStyleCnt="0"/>
      <dgm:spPr/>
    </dgm:pt>
    <dgm:pt modelId="{BF8ADF1F-6582-4130-8261-6CB87C673457}" type="pres">
      <dgm:prSet presAssocID="{F52A5273-300D-4FB1-913A-9C4A2457FA5D}" presName="tx2" presStyleLbl="revTx" presStyleIdx="1" presStyleCnt="6"/>
      <dgm:spPr/>
    </dgm:pt>
    <dgm:pt modelId="{EF1D916E-7348-4F1A-963B-71C308B159E4}" type="pres">
      <dgm:prSet presAssocID="{F52A5273-300D-4FB1-913A-9C4A2457FA5D}" presName="vert2" presStyleCnt="0"/>
      <dgm:spPr/>
    </dgm:pt>
    <dgm:pt modelId="{46167A1A-AFAF-4F28-9DCC-6C6AA8A6FD50}" type="pres">
      <dgm:prSet presAssocID="{F52A5273-300D-4FB1-913A-9C4A2457FA5D}" presName="thinLine2b" presStyleLbl="callout" presStyleIdx="0" presStyleCnt="4"/>
      <dgm:spPr/>
    </dgm:pt>
    <dgm:pt modelId="{1F2295CD-7819-4B2F-833C-39DCCB269A39}" type="pres">
      <dgm:prSet presAssocID="{F52A5273-300D-4FB1-913A-9C4A2457FA5D}" presName="vertSpace2b" presStyleCnt="0"/>
      <dgm:spPr/>
    </dgm:pt>
    <dgm:pt modelId="{4EBBC7FB-975E-4884-93A3-0CCB11B8FD92}" type="pres">
      <dgm:prSet presAssocID="{A70F6C52-A80B-4EBB-988A-8AFED490815A}" presName="horz2" presStyleCnt="0"/>
      <dgm:spPr/>
    </dgm:pt>
    <dgm:pt modelId="{3F4CFF50-0D41-4469-92C5-0452DD776A14}" type="pres">
      <dgm:prSet presAssocID="{A70F6C52-A80B-4EBB-988A-8AFED490815A}" presName="horzSpace2" presStyleCnt="0"/>
      <dgm:spPr/>
    </dgm:pt>
    <dgm:pt modelId="{947E9D2A-0905-4E9A-A9AA-A60E3ED118BC}" type="pres">
      <dgm:prSet presAssocID="{A70F6C52-A80B-4EBB-988A-8AFED490815A}" presName="tx2" presStyleLbl="revTx" presStyleIdx="2" presStyleCnt="6"/>
      <dgm:spPr/>
    </dgm:pt>
    <dgm:pt modelId="{62DB43CE-D02E-4908-B601-36370F669EA2}" type="pres">
      <dgm:prSet presAssocID="{A70F6C52-A80B-4EBB-988A-8AFED490815A}" presName="vert2" presStyleCnt="0"/>
      <dgm:spPr/>
    </dgm:pt>
    <dgm:pt modelId="{363FA1D5-BD5A-4376-AF6E-AF4AD30DABF5}" type="pres">
      <dgm:prSet presAssocID="{A70F6C52-A80B-4EBB-988A-8AFED490815A}" presName="thinLine2b" presStyleLbl="callout" presStyleIdx="1" presStyleCnt="4"/>
      <dgm:spPr/>
    </dgm:pt>
    <dgm:pt modelId="{BA397B3B-C2FF-4A5F-849C-E9C9E162D32B}" type="pres">
      <dgm:prSet presAssocID="{A70F6C52-A80B-4EBB-988A-8AFED490815A}" presName="vertSpace2b" presStyleCnt="0"/>
      <dgm:spPr/>
    </dgm:pt>
    <dgm:pt modelId="{B3D43C3F-3057-42AB-BC93-FC7147104E63}" type="pres">
      <dgm:prSet presAssocID="{FF9C4124-517A-4506-88A3-87056B27C6EE}" presName="thickLine" presStyleLbl="alignNode1" presStyleIdx="1" presStyleCnt="2"/>
      <dgm:spPr/>
    </dgm:pt>
    <dgm:pt modelId="{B74FF9CC-CAC3-45A2-A4BD-FB8AB72B0026}" type="pres">
      <dgm:prSet presAssocID="{FF9C4124-517A-4506-88A3-87056B27C6EE}" presName="horz1" presStyleCnt="0"/>
      <dgm:spPr/>
    </dgm:pt>
    <dgm:pt modelId="{FB55D94A-939D-4093-A016-39255F8D6E24}" type="pres">
      <dgm:prSet presAssocID="{FF9C4124-517A-4506-88A3-87056B27C6EE}" presName="tx1" presStyleLbl="revTx" presStyleIdx="3" presStyleCnt="6"/>
      <dgm:spPr/>
    </dgm:pt>
    <dgm:pt modelId="{ABA9BCA8-E845-4A17-B8EB-725314479D61}" type="pres">
      <dgm:prSet presAssocID="{FF9C4124-517A-4506-88A3-87056B27C6EE}" presName="vert1" presStyleCnt="0"/>
      <dgm:spPr/>
    </dgm:pt>
    <dgm:pt modelId="{6C7CF62B-5839-49DC-BAE1-D7E3680D12E9}" type="pres">
      <dgm:prSet presAssocID="{AB2BA5B7-4913-45B7-8F6A-AF4DD2C47764}" presName="vertSpace2a" presStyleCnt="0"/>
      <dgm:spPr/>
    </dgm:pt>
    <dgm:pt modelId="{BC226A8E-BF5E-48AD-B157-D7C6D7D3B6FA}" type="pres">
      <dgm:prSet presAssocID="{AB2BA5B7-4913-45B7-8F6A-AF4DD2C47764}" presName="horz2" presStyleCnt="0"/>
      <dgm:spPr/>
    </dgm:pt>
    <dgm:pt modelId="{2E17E75F-7782-4839-9927-000CC4C3B2EE}" type="pres">
      <dgm:prSet presAssocID="{AB2BA5B7-4913-45B7-8F6A-AF4DD2C47764}" presName="horzSpace2" presStyleCnt="0"/>
      <dgm:spPr/>
    </dgm:pt>
    <dgm:pt modelId="{6EB2360D-4205-4319-A302-BCA16D9CA191}" type="pres">
      <dgm:prSet presAssocID="{AB2BA5B7-4913-45B7-8F6A-AF4DD2C47764}" presName="tx2" presStyleLbl="revTx" presStyleIdx="4" presStyleCnt="6"/>
      <dgm:spPr/>
    </dgm:pt>
    <dgm:pt modelId="{ED9B72F5-D86B-406A-8201-CCDB48D2287C}" type="pres">
      <dgm:prSet presAssocID="{AB2BA5B7-4913-45B7-8F6A-AF4DD2C47764}" presName="vert2" presStyleCnt="0"/>
      <dgm:spPr/>
    </dgm:pt>
    <dgm:pt modelId="{2F977980-00B2-4622-AE64-477DAE40A247}" type="pres">
      <dgm:prSet presAssocID="{AB2BA5B7-4913-45B7-8F6A-AF4DD2C47764}" presName="thinLine2b" presStyleLbl="callout" presStyleIdx="2" presStyleCnt="4"/>
      <dgm:spPr/>
    </dgm:pt>
    <dgm:pt modelId="{8FB212DA-6342-4D2D-AFC2-AFED3C02777A}" type="pres">
      <dgm:prSet presAssocID="{AB2BA5B7-4913-45B7-8F6A-AF4DD2C47764}" presName="vertSpace2b" presStyleCnt="0"/>
      <dgm:spPr/>
    </dgm:pt>
    <dgm:pt modelId="{08E5CF12-219D-4DD5-B63A-598BA216740B}" type="pres">
      <dgm:prSet presAssocID="{E30E3177-E82D-494B-BE49-70CCCA5147D4}" presName="horz2" presStyleCnt="0"/>
      <dgm:spPr/>
    </dgm:pt>
    <dgm:pt modelId="{8550F39F-1C38-47B1-B382-64BC2AC99254}" type="pres">
      <dgm:prSet presAssocID="{E30E3177-E82D-494B-BE49-70CCCA5147D4}" presName="horzSpace2" presStyleCnt="0"/>
      <dgm:spPr/>
    </dgm:pt>
    <dgm:pt modelId="{95DF94BF-63D7-45C4-94D3-910D23FEE83F}" type="pres">
      <dgm:prSet presAssocID="{E30E3177-E82D-494B-BE49-70CCCA5147D4}" presName="tx2" presStyleLbl="revTx" presStyleIdx="5" presStyleCnt="6"/>
      <dgm:spPr/>
    </dgm:pt>
    <dgm:pt modelId="{1F4A65B1-5EA8-4FFC-B05F-5FA806599724}" type="pres">
      <dgm:prSet presAssocID="{E30E3177-E82D-494B-BE49-70CCCA5147D4}" presName="vert2" presStyleCnt="0"/>
      <dgm:spPr/>
    </dgm:pt>
    <dgm:pt modelId="{3BF566B8-F28D-460A-A85C-54D2A899B211}" type="pres">
      <dgm:prSet presAssocID="{E30E3177-E82D-494B-BE49-70CCCA5147D4}" presName="thinLine2b" presStyleLbl="callout" presStyleIdx="3" presStyleCnt="4"/>
      <dgm:spPr/>
    </dgm:pt>
    <dgm:pt modelId="{F100A789-838C-4031-BB26-60402BE87788}" type="pres">
      <dgm:prSet presAssocID="{E30E3177-E82D-494B-BE49-70CCCA5147D4}" presName="vertSpace2b" presStyleCnt="0"/>
      <dgm:spPr/>
    </dgm:pt>
  </dgm:ptLst>
  <dgm:cxnLst>
    <dgm:cxn modelId="{78EE831A-170C-40A3-861C-2664D0E00C86}" srcId="{FF9C4124-517A-4506-88A3-87056B27C6EE}" destId="{E30E3177-E82D-494B-BE49-70CCCA5147D4}" srcOrd="1" destOrd="0" parTransId="{E4173D9D-12A4-43D5-A764-809A83D49626}" sibTransId="{F077F5EB-9D3F-4259-961D-0AF339631AB9}"/>
    <dgm:cxn modelId="{729B9422-3770-4FDF-94C8-B6FE7F2BA8C9}" srcId="{3D4CCBE0-0FDB-464C-BC19-12A237BF2A51}" destId="{FF9C4124-517A-4506-88A3-87056B27C6EE}" srcOrd="1" destOrd="0" parTransId="{38F85755-7577-408D-A676-679C737B61D1}" sibTransId="{D5E82BB0-A8D1-40E4-AF1B-5DE6ABBAAE77}"/>
    <dgm:cxn modelId="{13D5BC24-ED3B-4DBA-A9DD-889CD46D01C9}" srcId="{3D4CCBE0-0FDB-464C-BC19-12A237BF2A51}" destId="{EE9BCF3E-1921-4AFA-8F22-DEA58373D033}" srcOrd="0" destOrd="0" parTransId="{A028B60D-6631-46CC-AD9F-D8309BF7365F}" sibTransId="{6144E165-7472-4858-878E-0EFE3AC865C2}"/>
    <dgm:cxn modelId="{E13F0D3A-03CD-407D-BA5B-7635FED47F57}" type="presOf" srcId="{AB2BA5B7-4913-45B7-8F6A-AF4DD2C47764}" destId="{6EB2360D-4205-4319-A302-BCA16D9CA191}" srcOrd="0" destOrd="0" presId="urn:microsoft.com/office/officeart/2008/layout/LinedList"/>
    <dgm:cxn modelId="{D078335D-59FB-4578-B2BC-34D31E559A13}" type="presOf" srcId="{A70F6C52-A80B-4EBB-988A-8AFED490815A}" destId="{947E9D2A-0905-4E9A-A9AA-A60E3ED118BC}" srcOrd="0" destOrd="0" presId="urn:microsoft.com/office/officeart/2008/layout/LinedList"/>
    <dgm:cxn modelId="{64F31743-FC10-4D0C-80E0-BCFD3C45B667}" type="presOf" srcId="{F52A5273-300D-4FB1-913A-9C4A2457FA5D}" destId="{BF8ADF1F-6582-4130-8261-6CB87C673457}" srcOrd="0" destOrd="0" presId="urn:microsoft.com/office/officeart/2008/layout/LinedList"/>
    <dgm:cxn modelId="{6F6A1B48-CB44-4D12-85AD-BE85B0B4B2C6}" type="presOf" srcId="{E30E3177-E82D-494B-BE49-70CCCA5147D4}" destId="{95DF94BF-63D7-45C4-94D3-910D23FEE83F}" srcOrd="0" destOrd="0" presId="urn:microsoft.com/office/officeart/2008/layout/LinedList"/>
    <dgm:cxn modelId="{D3B11899-D864-4327-97D3-883123FC60C1}" srcId="{FF9C4124-517A-4506-88A3-87056B27C6EE}" destId="{AB2BA5B7-4913-45B7-8F6A-AF4DD2C47764}" srcOrd="0" destOrd="0" parTransId="{DB0CBFCA-291D-4046-A18A-1FACF924FA93}" sibTransId="{E21A58F8-638F-4E99-968E-E441DCA8808D}"/>
    <dgm:cxn modelId="{421C7EA8-BFA7-4C18-96C9-F146DBEFE8F1}" type="presOf" srcId="{EE9BCF3E-1921-4AFA-8F22-DEA58373D033}" destId="{957C72A0-1321-4B81-A6B2-9C9EF86C20CB}" srcOrd="0" destOrd="0" presId="urn:microsoft.com/office/officeart/2008/layout/LinedList"/>
    <dgm:cxn modelId="{23D939CB-D140-40CB-BD41-6FB578D8DF64}" type="presOf" srcId="{3D4CCBE0-0FDB-464C-BC19-12A237BF2A51}" destId="{797CB8F2-AB38-4333-98F8-4713E55C71A2}" srcOrd="0" destOrd="0" presId="urn:microsoft.com/office/officeart/2008/layout/LinedList"/>
    <dgm:cxn modelId="{CD2DCAD2-F00D-4C56-8687-8EED8B25D269}" srcId="{EE9BCF3E-1921-4AFA-8F22-DEA58373D033}" destId="{F52A5273-300D-4FB1-913A-9C4A2457FA5D}" srcOrd="0" destOrd="0" parTransId="{ED5A9824-BBAB-4E92-A265-3C43FCED9BD6}" sibTransId="{0820DB9A-9D85-4D44-9F3B-C7B2E2CFDAA1}"/>
    <dgm:cxn modelId="{03992AF3-CB19-4953-871D-63B074844F90}" srcId="{EE9BCF3E-1921-4AFA-8F22-DEA58373D033}" destId="{A70F6C52-A80B-4EBB-988A-8AFED490815A}" srcOrd="1" destOrd="0" parTransId="{6B3668FB-7581-4D1C-8469-1818BDE5038F}" sibTransId="{375A57B8-3491-454F-A9FC-A90BBBCEDD6E}"/>
    <dgm:cxn modelId="{AAAFCAF7-2B4E-42D8-A476-EF46EA62CE08}" type="presOf" srcId="{FF9C4124-517A-4506-88A3-87056B27C6EE}" destId="{FB55D94A-939D-4093-A016-39255F8D6E24}" srcOrd="0" destOrd="0" presId="urn:microsoft.com/office/officeart/2008/layout/LinedList"/>
    <dgm:cxn modelId="{763DAF8F-D233-4DB5-A3FD-EA337F1440A1}" type="presParOf" srcId="{797CB8F2-AB38-4333-98F8-4713E55C71A2}" destId="{E7971717-CF58-43B8-9982-D337E220F11C}" srcOrd="0" destOrd="0" presId="urn:microsoft.com/office/officeart/2008/layout/LinedList"/>
    <dgm:cxn modelId="{D657C8EB-A352-4869-9A57-4CF1995778E5}" type="presParOf" srcId="{797CB8F2-AB38-4333-98F8-4713E55C71A2}" destId="{E47EBC4F-B84D-43F2-8123-AE99D2B43294}" srcOrd="1" destOrd="0" presId="urn:microsoft.com/office/officeart/2008/layout/LinedList"/>
    <dgm:cxn modelId="{6878C887-7649-4B76-9B4E-1428E886FAFB}" type="presParOf" srcId="{E47EBC4F-B84D-43F2-8123-AE99D2B43294}" destId="{957C72A0-1321-4B81-A6B2-9C9EF86C20CB}" srcOrd="0" destOrd="0" presId="urn:microsoft.com/office/officeart/2008/layout/LinedList"/>
    <dgm:cxn modelId="{6E4D060C-3808-4966-8425-B57BAF0C4CBB}" type="presParOf" srcId="{E47EBC4F-B84D-43F2-8123-AE99D2B43294}" destId="{7F2526A8-7BB8-4CD9-AFDC-C5C10B7BB49C}" srcOrd="1" destOrd="0" presId="urn:microsoft.com/office/officeart/2008/layout/LinedList"/>
    <dgm:cxn modelId="{24CBDE6C-4A36-4BFF-8B1A-2E92D37F566A}" type="presParOf" srcId="{7F2526A8-7BB8-4CD9-AFDC-C5C10B7BB49C}" destId="{E5C6E90A-B62C-44FD-91EF-40179B4A497A}" srcOrd="0" destOrd="0" presId="urn:microsoft.com/office/officeart/2008/layout/LinedList"/>
    <dgm:cxn modelId="{452E7A9D-C8F7-4C2E-9583-1A36BB48197B}" type="presParOf" srcId="{7F2526A8-7BB8-4CD9-AFDC-C5C10B7BB49C}" destId="{203ECEA4-40E9-4A1D-9B0A-959C8C45B89A}" srcOrd="1" destOrd="0" presId="urn:microsoft.com/office/officeart/2008/layout/LinedList"/>
    <dgm:cxn modelId="{702DE241-6F68-4376-8C37-5A418197DF9F}" type="presParOf" srcId="{203ECEA4-40E9-4A1D-9B0A-959C8C45B89A}" destId="{B09150CF-E6E9-477D-918F-59CF952D40C3}" srcOrd="0" destOrd="0" presId="urn:microsoft.com/office/officeart/2008/layout/LinedList"/>
    <dgm:cxn modelId="{009D3A14-FC9A-428C-95C8-B827D7FCAA3E}" type="presParOf" srcId="{203ECEA4-40E9-4A1D-9B0A-959C8C45B89A}" destId="{BF8ADF1F-6582-4130-8261-6CB87C673457}" srcOrd="1" destOrd="0" presId="urn:microsoft.com/office/officeart/2008/layout/LinedList"/>
    <dgm:cxn modelId="{3A421430-0D15-485D-B7AF-42D0800188CE}" type="presParOf" srcId="{203ECEA4-40E9-4A1D-9B0A-959C8C45B89A}" destId="{EF1D916E-7348-4F1A-963B-71C308B159E4}" srcOrd="2" destOrd="0" presId="urn:microsoft.com/office/officeart/2008/layout/LinedList"/>
    <dgm:cxn modelId="{65F248F6-5099-4D83-BDB5-1C32C7583DD9}" type="presParOf" srcId="{7F2526A8-7BB8-4CD9-AFDC-C5C10B7BB49C}" destId="{46167A1A-AFAF-4F28-9DCC-6C6AA8A6FD50}" srcOrd="2" destOrd="0" presId="urn:microsoft.com/office/officeart/2008/layout/LinedList"/>
    <dgm:cxn modelId="{5A098709-FC1E-4BDE-8D97-F139D9D7AB23}" type="presParOf" srcId="{7F2526A8-7BB8-4CD9-AFDC-C5C10B7BB49C}" destId="{1F2295CD-7819-4B2F-833C-39DCCB269A39}" srcOrd="3" destOrd="0" presId="urn:microsoft.com/office/officeart/2008/layout/LinedList"/>
    <dgm:cxn modelId="{3B6A4363-0171-4953-8418-ACB85CE53745}" type="presParOf" srcId="{7F2526A8-7BB8-4CD9-AFDC-C5C10B7BB49C}" destId="{4EBBC7FB-975E-4884-93A3-0CCB11B8FD92}" srcOrd="4" destOrd="0" presId="urn:microsoft.com/office/officeart/2008/layout/LinedList"/>
    <dgm:cxn modelId="{A50783C4-EFCB-4251-AAA0-D80362CE32D1}" type="presParOf" srcId="{4EBBC7FB-975E-4884-93A3-0CCB11B8FD92}" destId="{3F4CFF50-0D41-4469-92C5-0452DD776A14}" srcOrd="0" destOrd="0" presId="urn:microsoft.com/office/officeart/2008/layout/LinedList"/>
    <dgm:cxn modelId="{FF80E786-8093-4B52-BBA6-69369C5BFA84}" type="presParOf" srcId="{4EBBC7FB-975E-4884-93A3-0CCB11B8FD92}" destId="{947E9D2A-0905-4E9A-A9AA-A60E3ED118BC}" srcOrd="1" destOrd="0" presId="urn:microsoft.com/office/officeart/2008/layout/LinedList"/>
    <dgm:cxn modelId="{8032A2E8-7D7B-483E-B7B0-8B6EBB0A7F72}" type="presParOf" srcId="{4EBBC7FB-975E-4884-93A3-0CCB11B8FD92}" destId="{62DB43CE-D02E-4908-B601-36370F669EA2}" srcOrd="2" destOrd="0" presId="urn:microsoft.com/office/officeart/2008/layout/LinedList"/>
    <dgm:cxn modelId="{09CB49E6-C128-4FA8-ADB8-C9A4B8BBFD96}" type="presParOf" srcId="{7F2526A8-7BB8-4CD9-AFDC-C5C10B7BB49C}" destId="{363FA1D5-BD5A-4376-AF6E-AF4AD30DABF5}" srcOrd="5" destOrd="0" presId="urn:microsoft.com/office/officeart/2008/layout/LinedList"/>
    <dgm:cxn modelId="{A9A4BF4C-6434-427E-8A7A-E03BC1C0963E}" type="presParOf" srcId="{7F2526A8-7BB8-4CD9-AFDC-C5C10B7BB49C}" destId="{BA397B3B-C2FF-4A5F-849C-E9C9E162D32B}" srcOrd="6" destOrd="0" presId="urn:microsoft.com/office/officeart/2008/layout/LinedList"/>
    <dgm:cxn modelId="{DEAAFAE7-1EDA-459A-9DA8-A9FF31CBC31A}" type="presParOf" srcId="{797CB8F2-AB38-4333-98F8-4713E55C71A2}" destId="{B3D43C3F-3057-42AB-BC93-FC7147104E63}" srcOrd="2" destOrd="0" presId="urn:microsoft.com/office/officeart/2008/layout/LinedList"/>
    <dgm:cxn modelId="{55BF2CCE-8D40-48C6-8DCB-3C8B70E3CA49}" type="presParOf" srcId="{797CB8F2-AB38-4333-98F8-4713E55C71A2}" destId="{B74FF9CC-CAC3-45A2-A4BD-FB8AB72B0026}" srcOrd="3" destOrd="0" presId="urn:microsoft.com/office/officeart/2008/layout/LinedList"/>
    <dgm:cxn modelId="{622864CD-7DBA-44E6-8B26-31111F09F7C0}" type="presParOf" srcId="{B74FF9CC-CAC3-45A2-A4BD-FB8AB72B0026}" destId="{FB55D94A-939D-4093-A016-39255F8D6E24}" srcOrd="0" destOrd="0" presId="urn:microsoft.com/office/officeart/2008/layout/LinedList"/>
    <dgm:cxn modelId="{68B4CCB8-B426-4758-99F8-C1195E4DF4A8}" type="presParOf" srcId="{B74FF9CC-CAC3-45A2-A4BD-FB8AB72B0026}" destId="{ABA9BCA8-E845-4A17-B8EB-725314479D61}" srcOrd="1" destOrd="0" presId="urn:microsoft.com/office/officeart/2008/layout/LinedList"/>
    <dgm:cxn modelId="{C644BF2E-4A4C-4EE3-A433-42E6C9AF4B66}" type="presParOf" srcId="{ABA9BCA8-E845-4A17-B8EB-725314479D61}" destId="{6C7CF62B-5839-49DC-BAE1-D7E3680D12E9}" srcOrd="0" destOrd="0" presId="urn:microsoft.com/office/officeart/2008/layout/LinedList"/>
    <dgm:cxn modelId="{C77272B0-7178-4B73-868A-467F8EC3A39E}" type="presParOf" srcId="{ABA9BCA8-E845-4A17-B8EB-725314479D61}" destId="{BC226A8E-BF5E-48AD-B157-D7C6D7D3B6FA}" srcOrd="1" destOrd="0" presId="urn:microsoft.com/office/officeart/2008/layout/LinedList"/>
    <dgm:cxn modelId="{1BB3500D-53C2-4C29-9051-C992CB77AA92}" type="presParOf" srcId="{BC226A8E-BF5E-48AD-B157-D7C6D7D3B6FA}" destId="{2E17E75F-7782-4839-9927-000CC4C3B2EE}" srcOrd="0" destOrd="0" presId="urn:microsoft.com/office/officeart/2008/layout/LinedList"/>
    <dgm:cxn modelId="{54EF05F8-188D-4DFE-91C9-FCD0D911373C}" type="presParOf" srcId="{BC226A8E-BF5E-48AD-B157-D7C6D7D3B6FA}" destId="{6EB2360D-4205-4319-A302-BCA16D9CA191}" srcOrd="1" destOrd="0" presId="urn:microsoft.com/office/officeart/2008/layout/LinedList"/>
    <dgm:cxn modelId="{80A13F1A-5743-4A0F-ACBB-23C428AFBC76}" type="presParOf" srcId="{BC226A8E-BF5E-48AD-B157-D7C6D7D3B6FA}" destId="{ED9B72F5-D86B-406A-8201-CCDB48D2287C}" srcOrd="2" destOrd="0" presId="urn:microsoft.com/office/officeart/2008/layout/LinedList"/>
    <dgm:cxn modelId="{3C12E589-FD53-48A0-AA11-C34DA20A3BF2}" type="presParOf" srcId="{ABA9BCA8-E845-4A17-B8EB-725314479D61}" destId="{2F977980-00B2-4622-AE64-477DAE40A247}" srcOrd="2" destOrd="0" presId="urn:microsoft.com/office/officeart/2008/layout/LinedList"/>
    <dgm:cxn modelId="{5BF8ACCC-D1E9-40A9-AB5A-F64F4B9507D1}" type="presParOf" srcId="{ABA9BCA8-E845-4A17-B8EB-725314479D61}" destId="{8FB212DA-6342-4D2D-AFC2-AFED3C02777A}" srcOrd="3" destOrd="0" presId="urn:microsoft.com/office/officeart/2008/layout/LinedList"/>
    <dgm:cxn modelId="{1BD37DCC-BCA1-437B-BCC0-6FCEED0CD61C}" type="presParOf" srcId="{ABA9BCA8-E845-4A17-B8EB-725314479D61}" destId="{08E5CF12-219D-4DD5-B63A-598BA216740B}" srcOrd="4" destOrd="0" presId="urn:microsoft.com/office/officeart/2008/layout/LinedList"/>
    <dgm:cxn modelId="{6BFDC2D3-0BA1-4BAB-892A-A1249D909087}" type="presParOf" srcId="{08E5CF12-219D-4DD5-B63A-598BA216740B}" destId="{8550F39F-1C38-47B1-B382-64BC2AC99254}" srcOrd="0" destOrd="0" presId="urn:microsoft.com/office/officeart/2008/layout/LinedList"/>
    <dgm:cxn modelId="{6B141529-5479-4989-9FC4-537D155235DB}" type="presParOf" srcId="{08E5CF12-219D-4DD5-B63A-598BA216740B}" destId="{95DF94BF-63D7-45C4-94D3-910D23FEE83F}" srcOrd="1" destOrd="0" presId="urn:microsoft.com/office/officeart/2008/layout/LinedList"/>
    <dgm:cxn modelId="{1DDFF1B5-6930-496E-856B-659236E10936}" type="presParOf" srcId="{08E5CF12-219D-4DD5-B63A-598BA216740B}" destId="{1F4A65B1-5EA8-4FFC-B05F-5FA806599724}" srcOrd="2" destOrd="0" presId="urn:microsoft.com/office/officeart/2008/layout/LinedList"/>
    <dgm:cxn modelId="{16627BD5-07F9-47A6-84CD-DDCE65CF6DEE}" type="presParOf" srcId="{ABA9BCA8-E845-4A17-B8EB-725314479D61}" destId="{3BF566B8-F28D-460A-A85C-54D2A899B211}" srcOrd="5" destOrd="0" presId="urn:microsoft.com/office/officeart/2008/layout/LinedList"/>
    <dgm:cxn modelId="{11388AD6-12C4-4CE8-B87E-EEE5831F5532}" type="presParOf" srcId="{ABA9BCA8-E845-4A17-B8EB-725314479D61}" destId="{F100A789-838C-4031-BB26-60402BE8778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A773607-99A8-4ACB-8E10-44B373D3D872}" type="doc">
      <dgm:prSet loTypeId="urn:microsoft.com/office/officeart/2005/8/layout/bProcess4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A94ECB71-55D9-4443-AFA7-1A33DF7FF6F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1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Незавершение</a:t>
          </a:r>
          <a:r>
            <a:rPr lang="ru-RU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участниками КЕГЭ/устной части  ЕГЭ</a:t>
          </a:r>
          <a:br>
            <a:rPr lang="ru-RU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иностранным языкам, </a:t>
          </a:r>
          <a:br>
            <a:rPr lang="ru-RU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причине нарушения подготовки технических средств в рамках прохождения КТГ</a:t>
          </a:r>
        </a:p>
      </dgm:t>
    </dgm:pt>
    <dgm:pt modelId="{30A540E6-7D72-4754-864F-46CE2D54E2DE}" type="parTrans" cxnId="{7C3B5DA7-2246-4DC3-A90B-198AD32DD425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3192A7-30EA-4C96-BC22-91F62E44D822}" type="sibTrans" cxnId="{7C3B5DA7-2246-4DC3-A90B-198AD32DD425}">
      <dgm:prSet custT="1"/>
      <dgm:spPr/>
      <dgm:t>
        <a:bodyPr/>
        <a:lstStyle/>
        <a:p>
          <a:endParaRPr lang="ru-RU" sz="11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F6C05-0005-4689-97DE-FE3B67463DE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1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Дубли ИК участников из-за использования резервной станции печати </a:t>
          </a:r>
          <a:br>
            <a:rPr lang="ru-RU" sz="11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без смены основного диска на резервный диск</a:t>
          </a:r>
          <a:endParaRPr lang="ru-RU" sz="11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BC73B4-73F2-461A-B4AD-4200840E33F8}" type="parTrans" cxnId="{1E6A8C60-69FE-4885-9A9C-D1FCC13979E7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645736-E873-4235-82BD-492A9CAFE272}" type="sibTrans" cxnId="{1E6A8C60-69FE-4885-9A9C-D1FCC13979E7}">
      <dgm:prSet custT="1"/>
      <dgm:spPr/>
      <dgm:t>
        <a:bodyPr/>
        <a:lstStyle/>
        <a:p>
          <a:endParaRPr lang="ru-RU" sz="11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D0ACC0-713E-4761-AE47-B53E15317D9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1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Печать неполного комплекта ЭМ и выдача участнику экзамена</a:t>
          </a:r>
          <a:endParaRPr lang="ru-RU" sz="11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6D0713-F16E-4BF7-8043-476A558F7E18}" type="parTrans" cxnId="{424B40E6-42EF-4E6D-AEA4-F41B81A0B02A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CF191-8FD5-4B13-AD09-865CBCFFF9F5}" type="sibTrans" cxnId="{424B40E6-42EF-4E6D-AEA4-F41B81A0B02A}">
      <dgm:prSet custT="1"/>
      <dgm:spPr/>
      <dgm:t>
        <a:bodyPr/>
        <a:lstStyle/>
        <a:p>
          <a:endParaRPr lang="ru-RU" sz="11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BF29B3-5326-4FDF-AF70-20DE8D7226E7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1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Перепутаны экзаменационные материалы</a:t>
          </a:r>
          <a:endParaRPr lang="ru-RU" sz="11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800A5F-F0E6-4E65-9851-325FF76D8A30}" type="parTrans" cxnId="{40989C2E-AE61-4FAE-AB76-7FF3D3D15411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5C2497-C980-47F7-9D18-7DCB32D559E8}" type="sibTrans" cxnId="{40989C2E-AE61-4FAE-AB76-7FF3D3D15411}">
      <dgm:prSet custT="1"/>
      <dgm:spPr/>
      <dgm:t>
        <a:bodyPr/>
        <a:lstStyle/>
        <a:p>
          <a:endParaRPr lang="ru-RU" sz="11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DE4CDA-CFDE-4E9A-98E9-C62DED48583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1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апробационных ДБО № 2 или ДБО № 2 </a:t>
          </a:r>
          <a:br>
            <a:rPr lang="ru-RU" sz="11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прошлых лет</a:t>
          </a:r>
          <a:endParaRPr lang="ru-RU" sz="11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2BCB30-9707-4857-95D2-17E617BB69D1}" type="parTrans" cxnId="{C62BA55B-257D-4764-AB29-84CFB2194645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1757BA-B4B0-4810-ABE0-F3090E73C137}" type="sibTrans" cxnId="{C62BA55B-257D-4764-AB29-84CFB2194645}">
      <dgm:prSet custT="1"/>
      <dgm:spPr/>
      <dgm:t>
        <a:bodyPr/>
        <a:lstStyle/>
        <a:p>
          <a:endParaRPr lang="ru-RU" sz="11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3B5EAE-CAE0-44BF-90B4-A9B2A5D60D8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Наличие обращений в </a:t>
          </a:r>
          <a:r>
            <a:rPr lang="ru-RU" sz="11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Минпросвещение</a:t>
          </a:r>
          <a:r>
            <a:rPr lang="ru-RU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1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Рособрнадзор</a:t>
          </a:r>
          <a:r>
            <a:rPr lang="ru-RU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министерство образования и науки Самарской области граждан по вопросам организации проведения ЕГЭ</a:t>
          </a:r>
        </a:p>
      </dgm:t>
    </dgm:pt>
    <dgm:pt modelId="{B41AA04D-1486-4442-9018-F53A1BBC2D69}" type="parTrans" cxnId="{863CAE9A-EBCF-4411-9EFA-49D7BA8879F2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2866A-9243-478D-A341-C9666DC5B7D4}" type="sibTrans" cxnId="{863CAE9A-EBCF-4411-9EFA-49D7BA8879F2}">
      <dgm:prSet/>
      <dgm:spPr>
        <a:solidFill>
          <a:schemeClr val="accent4"/>
        </a:solidFill>
      </dgm:spPr>
      <dgm:t>
        <a:bodyPr/>
        <a:lstStyle/>
        <a:p>
          <a:endParaRPr lang="ru-RU" sz="11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197B49-DA75-4B88-8155-E600B1E7AEB0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1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Удовлетворенные апелляции</a:t>
          </a:r>
          <a:br>
            <a:rPr lang="ru-RU" sz="11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процедуре проведения экзаменов,</a:t>
          </a:r>
          <a:endParaRPr lang="ru-RU" sz="11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27C877-183E-41AE-816F-B14D9BB58A93}" type="parTrans" cxnId="{1A0D35A1-5621-4B43-8D6C-1FD294D1068E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C12265-EB22-42BA-90ED-414D741EE05E}" type="sibTrans" cxnId="{1A0D35A1-5621-4B43-8D6C-1FD294D1068E}">
      <dgm:prSet custT="1"/>
      <dgm:spPr/>
      <dgm:t>
        <a:bodyPr/>
        <a:lstStyle/>
        <a:p>
          <a:endParaRPr lang="ru-RU" sz="11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9B8D1A-A8F3-48C7-A563-8ABA8347B25E}">
      <dgm:prSet custT="1"/>
      <dgm:spPr>
        <a:solidFill>
          <a:schemeClr val="accent4"/>
        </a:solidFill>
      </dgm:spPr>
      <dgm:t>
        <a:bodyPr/>
        <a:lstStyle/>
        <a:p>
          <a:r>
            <a:rPr lang="ru-RU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Нарушение в части проверки комплектности экзаменационных материалов, оставленных участником экзамена на столе при выходе участника из аудитории</a:t>
          </a:r>
        </a:p>
      </dgm:t>
    </dgm:pt>
    <dgm:pt modelId="{87B069D3-CE43-4F61-999E-C1805F9C7FE8}" type="parTrans" cxnId="{ECC34414-5A05-40E5-9112-6713E48ACC7F}">
      <dgm:prSet/>
      <dgm:spPr/>
      <dgm:t>
        <a:bodyPr/>
        <a:lstStyle/>
        <a:p>
          <a:endParaRPr lang="ru-RU"/>
        </a:p>
      </dgm:t>
    </dgm:pt>
    <dgm:pt modelId="{3B88F9B2-CDE5-42E0-98F0-6E5F654912DF}" type="sibTrans" cxnId="{ECC34414-5A05-40E5-9112-6713E48ACC7F}">
      <dgm:prSet/>
      <dgm:spPr/>
      <dgm:t>
        <a:bodyPr/>
        <a:lstStyle/>
        <a:p>
          <a:endParaRPr lang="ru-RU"/>
        </a:p>
      </dgm:t>
    </dgm:pt>
    <dgm:pt modelId="{D711C4D9-81F3-4CD4-B343-2B0576DCD039}" type="pres">
      <dgm:prSet presAssocID="{8A773607-99A8-4ACB-8E10-44B373D3D872}" presName="Name0" presStyleCnt="0">
        <dgm:presLayoutVars>
          <dgm:dir/>
          <dgm:resizeHandles/>
        </dgm:presLayoutVars>
      </dgm:prSet>
      <dgm:spPr/>
    </dgm:pt>
    <dgm:pt modelId="{406FD863-64FB-4D36-91A0-0F3E249338AE}" type="pres">
      <dgm:prSet presAssocID="{98197B49-DA75-4B88-8155-E600B1E7AEB0}" presName="compNode" presStyleCnt="0"/>
      <dgm:spPr/>
    </dgm:pt>
    <dgm:pt modelId="{3555981B-D9CB-48C4-B8D6-49F04FF2F41E}" type="pres">
      <dgm:prSet presAssocID="{98197B49-DA75-4B88-8155-E600B1E7AEB0}" presName="dummyConnPt" presStyleCnt="0"/>
      <dgm:spPr/>
    </dgm:pt>
    <dgm:pt modelId="{3BF88071-053F-4D72-B1CE-2407C9CCADD6}" type="pres">
      <dgm:prSet presAssocID="{98197B49-DA75-4B88-8155-E600B1E7AEB0}" presName="node" presStyleLbl="node1" presStyleIdx="0" presStyleCnt="8" custLinFactNeighborX="870" custLinFactNeighborY="646">
        <dgm:presLayoutVars>
          <dgm:bulletEnabled val="1"/>
        </dgm:presLayoutVars>
      </dgm:prSet>
      <dgm:spPr/>
    </dgm:pt>
    <dgm:pt modelId="{276911B1-733A-41EB-8C6D-ED496805B3BD}" type="pres">
      <dgm:prSet presAssocID="{6AC12265-EB22-42BA-90ED-414D741EE05E}" presName="sibTrans" presStyleLbl="bgSibTrans2D1" presStyleIdx="0" presStyleCnt="7"/>
      <dgm:spPr/>
    </dgm:pt>
    <dgm:pt modelId="{7CB8141E-5A09-4F32-A701-EAD60A845969}" type="pres">
      <dgm:prSet presAssocID="{A94ECB71-55D9-4443-AFA7-1A33DF7FF6F5}" presName="compNode" presStyleCnt="0"/>
      <dgm:spPr/>
    </dgm:pt>
    <dgm:pt modelId="{2CEA5285-6B3E-4DF9-ACEE-31B22017CD17}" type="pres">
      <dgm:prSet presAssocID="{A94ECB71-55D9-4443-AFA7-1A33DF7FF6F5}" presName="dummyConnPt" presStyleCnt="0"/>
      <dgm:spPr/>
    </dgm:pt>
    <dgm:pt modelId="{C505A0CA-0BE9-4165-B697-636268405AE0}" type="pres">
      <dgm:prSet presAssocID="{A94ECB71-55D9-4443-AFA7-1A33DF7FF6F5}" presName="node" presStyleLbl="node1" presStyleIdx="1" presStyleCnt="8" custLinFactNeighborX="870">
        <dgm:presLayoutVars>
          <dgm:bulletEnabled val="1"/>
        </dgm:presLayoutVars>
      </dgm:prSet>
      <dgm:spPr/>
    </dgm:pt>
    <dgm:pt modelId="{1152594B-334D-4243-AAD7-A603183949C0}" type="pres">
      <dgm:prSet presAssocID="{CE3192A7-30EA-4C96-BC22-91F62E44D822}" presName="sibTrans" presStyleLbl="bgSibTrans2D1" presStyleIdx="1" presStyleCnt="7"/>
      <dgm:spPr/>
    </dgm:pt>
    <dgm:pt modelId="{D5608BEF-3013-46A2-A732-114267A95949}" type="pres">
      <dgm:prSet presAssocID="{6E8F6C05-0005-4689-97DE-FE3B67463DE6}" presName="compNode" presStyleCnt="0"/>
      <dgm:spPr/>
    </dgm:pt>
    <dgm:pt modelId="{300A8522-E01D-4054-A8FF-6AAEEB233088}" type="pres">
      <dgm:prSet presAssocID="{6E8F6C05-0005-4689-97DE-FE3B67463DE6}" presName="dummyConnPt" presStyleCnt="0"/>
      <dgm:spPr/>
    </dgm:pt>
    <dgm:pt modelId="{05B9FEB8-1277-4886-9E99-E3EB52894295}" type="pres">
      <dgm:prSet presAssocID="{6E8F6C05-0005-4689-97DE-FE3B67463DE6}" presName="node" presStyleLbl="node1" presStyleIdx="2" presStyleCnt="8">
        <dgm:presLayoutVars>
          <dgm:bulletEnabled val="1"/>
        </dgm:presLayoutVars>
      </dgm:prSet>
      <dgm:spPr/>
    </dgm:pt>
    <dgm:pt modelId="{DCDFBE22-0FC8-41C6-8BAB-EDF38F94E355}" type="pres">
      <dgm:prSet presAssocID="{7A645736-E873-4235-82BD-492A9CAFE272}" presName="sibTrans" presStyleLbl="bgSibTrans2D1" presStyleIdx="2" presStyleCnt="7"/>
      <dgm:spPr/>
    </dgm:pt>
    <dgm:pt modelId="{5D27390E-C1BE-46E7-92BE-7CAB1454ED8F}" type="pres">
      <dgm:prSet presAssocID="{05D0ACC0-713E-4761-AE47-B53E15317D91}" presName="compNode" presStyleCnt="0"/>
      <dgm:spPr/>
    </dgm:pt>
    <dgm:pt modelId="{6CB94199-905D-496F-8196-60F1C36C88C1}" type="pres">
      <dgm:prSet presAssocID="{05D0ACC0-713E-4761-AE47-B53E15317D91}" presName="dummyConnPt" presStyleCnt="0"/>
      <dgm:spPr/>
    </dgm:pt>
    <dgm:pt modelId="{E2F82B0E-AD6F-4DA9-A5EE-8A336B5DEB72}" type="pres">
      <dgm:prSet presAssocID="{05D0ACC0-713E-4761-AE47-B53E15317D91}" presName="node" presStyleLbl="node1" presStyleIdx="3" presStyleCnt="8">
        <dgm:presLayoutVars>
          <dgm:bulletEnabled val="1"/>
        </dgm:presLayoutVars>
      </dgm:prSet>
      <dgm:spPr/>
    </dgm:pt>
    <dgm:pt modelId="{E3921929-0AE4-4540-B8FD-31B9CBBB5E27}" type="pres">
      <dgm:prSet presAssocID="{4F6CF191-8FD5-4B13-AD09-865CBCFFF9F5}" presName="sibTrans" presStyleLbl="bgSibTrans2D1" presStyleIdx="3" presStyleCnt="7"/>
      <dgm:spPr/>
    </dgm:pt>
    <dgm:pt modelId="{5A23C5E7-7520-4D6A-B22A-66C0EE4059FA}" type="pres">
      <dgm:prSet presAssocID="{95BF29B3-5326-4FDF-AF70-20DE8D7226E7}" presName="compNode" presStyleCnt="0"/>
      <dgm:spPr/>
    </dgm:pt>
    <dgm:pt modelId="{0CE48727-2550-4C5B-B9B8-BF633B118E3E}" type="pres">
      <dgm:prSet presAssocID="{95BF29B3-5326-4FDF-AF70-20DE8D7226E7}" presName="dummyConnPt" presStyleCnt="0"/>
      <dgm:spPr/>
    </dgm:pt>
    <dgm:pt modelId="{21C002FF-8A39-489A-8F79-2518FE02B6A5}" type="pres">
      <dgm:prSet presAssocID="{95BF29B3-5326-4FDF-AF70-20DE8D7226E7}" presName="node" presStyleLbl="node1" presStyleIdx="4" presStyleCnt="8">
        <dgm:presLayoutVars>
          <dgm:bulletEnabled val="1"/>
        </dgm:presLayoutVars>
      </dgm:prSet>
      <dgm:spPr/>
    </dgm:pt>
    <dgm:pt modelId="{A31E60B1-DE01-4A7F-9584-AC980719F8B5}" type="pres">
      <dgm:prSet presAssocID="{E85C2497-C980-47F7-9D18-7DCB32D559E8}" presName="sibTrans" presStyleLbl="bgSibTrans2D1" presStyleIdx="4" presStyleCnt="7"/>
      <dgm:spPr/>
    </dgm:pt>
    <dgm:pt modelId="{B7BC0098-0EC7-44C2-B356-9FC263A97BB0}" type="pres">
      <dgm:prSet presAssocID="{A7DE4CDA-CFDE-4E9A-98E9-C62DED48583B}" presName="compNode" presStyleCnt="0"/>
      <dgm:spPr/>
    </dgm:pt>
    <dgm:pt modelId="{D0F3CD46-E760-43F9-9F60-24067721AE8A}" type="pres">
      <dgm:prSet presAssocID="{A7DE4CDA-CFDE-4E9A-98E9-C62DED48583B}" presName="dummyConnPt" presStyleCnt="0"/>
      <dgm:spPr/>
    </dgm:pt>
    <dgm:pt modelId="{0CE6DBE3-7912-4247-A987-9BA028B1DAFE}" type="pres">
      <dgm:prSet presAssocID="{A7DE4CDA-CFDE-4E9A-98E9-C62DED48583B}" presName="node" presStyleLbl="node1" presStyleIdx="5" presStyleCnt="8" custLinFactNeighborX="870">
        <dgm:presLayoutVars>
          <dgm:bulletEnabled val="1"/>
        </dgm:presLayoutVars>
      </dgm:prSet>
      <dgm:spPr/>
    </dgm:pt>
    <dgm:pt modelId="{C22EB843-095D-4B65-B7AE-5F906631057C}" type="pres">
      <dgm:prSet presAssocID="{F21757BA-B4B0-4810-ABE0-F3090E73C137}" presName="sibTrans" presStyleLbl="bgSibTrans2D1" presStyleIdx="5" presStyleCnt="7"/>
      <dgm:spPr/>
    </dgm:pt>
    <dgm:pt modelId="{761FDCB9-2553-44E1-AC19-EF048623677B}" type="pres">
      <dgm:prSet presAssocID="{A73B5EAE-CAE0-44BF-90B4-A9B2A5D60D8A}" presName="compNode" presStyleCnt="0"/>
      <dgm:spPr/>
    </dgm:pt>
    <dgm:pt modelId="{158B1F41-0243-4333-B94C-6A0F4B5AA24D}" type="pres">
      <dgm:prSet presAssocID="{A73B5EAE-CAE0-44BF-90B4-A9B2A5D60D8A}" presName="dummyConnPt" presStyleCnt="0"/>
      <dgm:spPr/>
    </dgm:pt>
    <dgm:pt modelId="{74218389-505E-41B1-AB18-7AF3EAC3EE46}" type="pres">
      <dgm:prSet presAssocID="{A73B5EAE-CAE0-44BF-90B4-A9B2A5D60D8A}" presName="node" presStyleLbl="node1" presStyleIdx="6" presStyleCnt="8" custLinFactNeighborX="870">
        <dgm:presLayoutVars>
          <dgm:bulletEnabled val="1"/>
        </dgm:presLayoutVars>
      </dgm:prSet>
      <dgm:spPr/>
    </dgm:pt>
    <dgm:pt modelId="{82E6852F-54D3-4F34-8577-790E01937F09}" type="pres">
      <dgm:prSet presAssocID="{D372866A-9243-478D-A341-C9666DC5B7D4}" presName="sibTrans" presStyleLbl="bgSibTrans2D1" presStyleIdx="6" presStyleCnt="7"/>
      <dgm:spPr/>
    </dgm:pt>
    <dgm:pt modelId="{0B08BF50-52B3-44D7-B8FF-3193290C6B0B}" type="pres">
      <dgm:prSet presAssocID="{DB9B8D1A-A8F3-48C7-A563-8ABA8347B25E}" presName="compNode" presStyleCnt="0"/>
      <dgm:spPr/>
    </dgm:pt>
    <dgm:pt modelId="{E9B4C830-D9DB-416E-BB34-A6D3A221A9CC}" type="pres">
      <dgm:prSet presAssocID="{DB9B8D1A-A8F3-48C7-A563-8ABA8347B25E}" presName="dummyConnPt" presStyleCnt="0"/>
      <dgm:spPr/>
    </dgm:pt>
    <dgm:pt modelId="{EF097680-0035-4640-863A-C5E566F5205C}" type="pres">
      <dgm:prSet presAssocID="{DB9B8D1A-A8F3-48C7-A563-8ABA8347B25E}" presName="node" presStyleLbl="node1" presStyleIdx="7" presStyleCnt="8">
        <dgm:presLayoutVars>
          <dgm:bulletEnabled val="1"/>
        </dgm:presLayoutVars>
      </dgm:prSet>
      <dgm:spPr/>
    </dgm:pt>
  </dgm:ptLst>
  <dgm:cxnLst>
    <dgm:cxn modelId="{B40F3402-98F4-462D-9D7F-48DF49AD7847}" type="presOf" srcId="{E85C2497-C980-47F7-9D18-7DCB32D559E8}" destId="{A31E60B1-DE01-4A7F-9584-AC980719F8B5}" srcOrd="0" destOrd="0" presId="urn:microsoft.com/office/officeart/2005/8/layout/bProcess4"/>
    <dgm:cxn modelId="{ECC34414-5A05-40E5-9112-6713E48ACC7F}" srcId="{8A773607-99A8-4ACB-8E10-44B373D3D872}" destId="{DB9B8D1A-A8F3-48C7-A563-8ABA8347B25E}" srcOrd="7" destOrd="0" parTransId="{87B069D3-CE43-4F61-999E-C1805F9C7FE8}" sibTransId="{3B88F9B2-CDE5-42E0-98F0-6E5F654912DF}"/>
    <dgm:cxn modelId="{B8D01122-97F0-4195-B73E-CE41F1E10C6D}" type="presOf" srcId="{6AC12265-EB22-42BA-90ED-414D741EE05E}" destId="{276911B1-733A-41EB-8C6D-ED496805B3BD}" srcOrd="0" destOrd="0" presId="urn:microsoft.com/office/officeart/2005/8/layout/bProcess4"/>
    <dgm:cxn modelId="{40989C2E-AE61-4FAE-AB76-7FF3D3D15411}" srcId="{8A773607-99A8-4ACB-8E10-44B373D3D872}" destId="{95BF29B3-5326-4FDF-AF70-20DE8D7226E7}" srcOrd="4" destOrd="0" parTransId="{4E800A5F-F0E6-4E65-9851-325FF76D8A30}" sibTransId="{E85C2497-C980-47F7-9D18-7DCB32D559E8}"/>
    <dgm:cxn modelId="{A5842A39-DE6D-42C7-B2AE-04744705B6F0}" type="presOf" srcId="{A94ECB71-55D9-4443-AFA7-1A33DF7FF6F5}" destId="{C505A0CA-0BE9-4165-B697-636268405AE0}" srcOrd="0" destOrd="0" presId="urn:microsoft.com/office/officeart/2005/8/layout/bProcess4"/>
    <dgm:cxn modelId="{C62BA55B-257D-4764-AB29-84CFB2194645}" srcId="{8A773607-99A8-4ACB-8E10-44B373D3D872}" destId="{A7DE4CDA-CFDE-4E9A-98E9-C62DED48583B}" srcOrd="5" destOrd="0" parTransId="{602BCB30-9707-4857-95D2-17E617BB69D1}" sibTransId="{F21757BA-B4B0-4810-ABE0-F3090E73C137}"/>
    <dgm:cxn modelId="{1E6A8C60-69FE-4885-9A9C-D1FCC13979E7}" srcId="{8A773607-99A8-4ACB-8E10-44B373D3D872}" destId="{6E8F6C05-0005-4689-97DE-FE3B67463DE6}" srcOrd="2" destOrd="0" parTransId="{22BC73B4-73F2-461A-B4AD-4200840E33F8}" sibTransId="{7A645736-E873-4235-82BD-492A9CAFE272}"/>
    <dgm:cxn modelId="{D009467D-05B7-4BBF-B751-E11C571CA735}" type="presOf" srcId="{8A773607-99A8-4ACB-8E10-44B373D3D872}" destId="{D711C4D9-81F3-4CD4-B343-2B0576DCD039}" srcOrd="0" destOrd="0" presId="urn:microsoft.com/office/officeart/2005/8/layout/bProcess4"/>
    <dgm:cxn modelId="{0AC5907E-6D1D-43F8-B035-883653013210}" type="presOf" srcId="{D372866A-9243-478D-A341-C9666DC5B7D4}" destId="{82E6852F-54D3-4F34-8577-790E01937F09}" srcOrd="0" destOrd="0" presId="urn:microsoft.com/office/officeart/2005/8/layout/bProcess4"/>
    <dgm:cxn modelId="{8511A387-9A70-4116-89B9-9D36E3250FA0}" type="presOf" srcId="{A7DE4CDA-CFDE-4E9A-98E9-C62DED48583B}" destId="{0CE6DBE3-7912-4247-A987-9BA028B1DAFE}" srcOrd="0" destOrd="0" presId="urn:microsoft.com/office/officeart/2005/8/layout/bProcess4"/>
    <dgm:cxn modelId="{FA375E8D-9D4F-4A93-A73F-A74CA8BC9966}" type="presOf" srcId="{CE3192A7-30EA-4C96-BC22-91F62E44D822}" destId="{1152594B-334D-4243-AAD7-A603183949C0}" srcOrd="0" destOrd="0" presId="urn:microsoft.com/office/officeart/2005/8/layout/bProcess4"/>
    <dgm:cxn modelId="{863CAE9A-EBCF-4411-9EFA-49D7BA8879F2}" srcId="{8A773607-99A8-4ACB-8E10-44B373D3D872}" destId="{A73B5EAE-CAE0-44BF-90B4-A9B2A5D60D8A}" srcOrd="6" destOrd="0" parTransId="{B41AA04D-1486-4442-9018-F53A1BBC2D69}" sibTransId="{D372866A-9243-478D-A341-C9666DC5B7D4}"/>
    <dgm:cxn modelId="{D0B24B9F-A800-4A46-9D85-943AFCC99CEF}" type="presOf" srcId="{4F6CF191-8FD5-4B13-AD09-865CBCFFF9F5}" destId="{E3921929-0AE4-4540-B8FD-31B9CBBB5E27}" srcOrd="0" destOrd="0" presId="urn:microsoft.com/office/officeart/2005/8/layout/bProcess4"/>
    <dgm:cxn modelId="{1A0D35A1-5621-4B43-8D6C-1FD294D1068E}" srcId="{8A773607-99A8-4ACB-8E10-44B373D3D872}" destId="{98197B49-DA75-4B88-8155-E600B1E7AEB0}" srcOrd="0" destOrd="0" parTransId="{C027C877-183E-41AE-816F-B14D9BB58A93}" sibTransId="{6AC12265-EB22-42BA-90ED-414D741EE05E}"/>
    <dgm:cxn modelId="{7C3B5DA7-2246-4DC3-A90B-198AD32DD425}" srcId="{8A773607-99A8-4ACB-8E10-44B373D3D872}" destId="{A94ECB71-55D9-4443-AFA7-1A33DF7FF6F5}" srcOrd="1" destOrd="0" parTransId="{30A540E6-7D72-4754-864F-46CE2D54E2DE}" sibTransId="{CE3192A7-30EA-4C96-BC22-91F62E44D822}"/>
    <dgm:cxn modelId="{FEB8D3AE-FCB1-4175-943D-C89ED89BE86A}" type="presOf" srcId="{A73B5EAE-CAE0-44BF-90B4-A9B2A5D60D8A}" destId="{74218389-505E-41B1-AB18-7AF3EAC3EE46}" srcOrd="0" destOrd="0" presId="urn:microsoft.com/office/officeart/2005/8/layout/bProcess4"/>
    <dgm:cxn modelId="{82DA16BE-5FA6-41F2-B0CC-F21EEA6C4B40}" type="presOf" srcId="{6E8F6C05-0005-4689-97DE-FE3B67463DE6}" destId="{05B9FEB8-1277-4886-9E99-E3EB52894295}" srcOrd="0" destOrd="0" presId="urn:microsoft.com/office/officeart/2005/8/layout/bProcess4"/>
    <dgm:cxn modelId="{724EF1C3-6D12-4461-905C-F1AF35DBF3FB}" type="presOf" srcId="{DB9B8D1A-A8F3-48C7-A563-8ABA8347B25E}" destId="{EF097680-0035-4640-863A-C5E566F5205C}" srcOrd="0" destOrd="0" presId="urn:microsoft.com/office/officeart/2005/8/layout/bProcess4"/>
    <dgm:cxn modelId="{BFA46EC7-921B-4AF7-B590-534740D01DEC}" type="presOf" srcId="{98197B49-DA75-4B88-8155-E600B1E7AEB0}" destId="{3BF88071-053F-4D72-B1CE-2407C9CCADD6}" srcOrd="0" destOrd="0" presId="urn:microsoft.com/office/officeart/2005/8/layout/bProcess4"/>
    <dgm:cxn modelId="{7EAA48CA-B6B0-4C4F-9A4A-5022A0479EBA}" type="presOf" srcId="{7A645736-E873-4235-82BD-492A9CAFE272}" destId="{DCDFBE22-0FC8-41C6-8BAB-EDF38F94E355}" srcOrd="0" destOrd="0" presId="urn:microsoft.com/office/officeart/2005/8/layout/bProcess4"/>
    <dgm:cxn modelId="{794548DE-9688-49F1-BF71-F3CDD390FDC8}" type="presOf" srcId="{F21757BA-B4B0-4810-ABE0-F3090E73C137}" destId="{C22EB843-095D-4B65-B7AE-5F906631057C}" srcOrd="0" destOrd="0" presId="urn:microsoft.com/office/officeart/2005/8/layout/bProcess4"/>
    <dgm:cxn modelId="{424B40E6-42EF-4E6D-AEA4-F41B81A0B02A}" srcId="{8A773607-99A8-4ACB-8E10-44B373D3D872}" destId="{05D0ACC0-713E-4761-AE47-B53E15317D91}" srcOrd="3" destOrd="0" parTransId="{526D0713-F16E-4BF7-8043-476A558F7E18}" sibTransId="{4F6CF191-8FD5-4B13-AD09-865CBCFFF9F5}"/>
    <dgm:cxn modelId="{DC630AE7-8687-44B5-9C31-265105CA367F}" type="presOf" srcId="{05D0ACC0-713E-4761-AE47-B53E15317D91}" destId="{E2F82B0E-AD6F-4DA9-A5EE-8A336B5DEB72}" srcOrd="0" destOrd="0" presId="urn:microsoft.com/office/officeart/2005/8/layout/bProcess4"/>
    <dgm:cxn modelId="{FF44F7FE-34D1-4E5A-8417-E30DD9191F26}" type="presOf" srcId="{95BF29B3-5326-4FDF-AF70-20DE8D7226E7}" destId="{21C002FF-8A39-489A-8F79-2518FE02B6A5}" srcOrd="0" destOrd="0" presId="urn:microsoft.com/office/officeart/2005/8/layout/bProcess4"/>
    <dgm:cxn modelId="{F63EFD45-5095-4D3B-A120-CF2677D3FA4E}" type="presParOf" srcId="{D711C4D9-81F3-4CD4-B343-2B0576DCD039}" destId="{406FD863-64FB-4D36-91A0-0F3E249338AE}" srcOrd="0" destOrd="0" presId="urn:microsoft.com/office/officeart/2005/8/layout/bProcess4"/>
    <dgm:cxn modelId="{9DAB156D-6F72-481B-90B2-4708D595435B}" type="presParOf" srcId="{406FD863-64FB-4D36-91A0-0F3E249338AE}" destId="{3555981B-D9CB-48C4-B8D6-49F04FF2F41E}" srcOrd="0" destOrd="0" presId="urn:microsoft.com/office/officeart/2005/8/layout/bProcess4"/>
    <dgm:cxn modelId="{B2B43F22-673E-45A2-B674-87EDA0459918}" type="presParOf" srcId="{406FD863-64FB-4D36-91A0-0F3E249338AE}" destId="{3BF88071-053F-4D72-B1CE-2407C9CCADD6}" srcOrd="1" destOrd="0" presId="urn:microsoft.com/office/officeart/2005/8/layout/bProcess4"/>
    <dgm:cxn modelId="{3F6E05CA-3EF2-4A1B-AD2F-FFABFF45D2B2}" type="presParOf" srcId="{D711C4D9-81F3-4CD4-B343-2B0576DCD039}" destId="{276911B1-733A-41EB-8C6D-ED496805B3BD}" srcOrd="1" destOrd="0" presId="urn:microsoft.com/office/officeart/2005/8/layout/bProcess4"/>
    <dgm:cxn modelId="{3EC0DC61-BF23-4B4E-A759-6ACEA0A54C76}" type="presParOf" srcId="{D711C4D9-81F3-4CD4-B343-2B0576DCD039}" destId="{7CB8141E-5A09-4F32-A701-EAD60A845969}" srcOrd="2" destOrd="0" presId="urn:microsoft.com/office/officeart/2005/8/layout/bProcess4"/>
    <dgm:cxn modelId="{42EE333F-E50B-410B-9F60-7C76FFCBB90C}" type="presParOf" srcId="{7CB8141E-5A09-4F32-A701-EAD60A845969}" destId="{2CEA5285-6B3E-4DF9-ACEE-31B22017CD17}" srcOrd="0" destOrd="0" presId="urn:microsoft.com/office/officeart/2005/8/layout/bProcess4"/>
    <dgm:cxn modelId="{DA2BD926-345B-42CD-9187-5B6841425AC3}" type="presParOf" srcId="{7CB8141E-5A09-4F32-A701-EAD60A845969}" destId="{C505A0CA-0BE9-4165-B697-636268405AE0}" srcOrd="1" destOrd="0" presId="urn:microsoft.com/office/officeart/2005/8/layout/bProcess4"/>
    <dgm:cxn modelId="{BF44364F-000C-4A5F-93AE-C25B9CE3E5AD}" type="presParOf" srcId="{D711C4D9-81F3-4CD4-B343-2B0576DCD039}" destId="{1152594B-334D-4243-AAD7-A603183949C0}" srcOrd="3" destOrd="0" presId="urn:microsoft.com/office/officeart/2005/8/layout/bProcess4"/>
    <dgm:cxn modelId="{C6AC9568-6D64-40E8-9135-00134D4A8502}" type="presParOf" srcId="{D711C4D9-81F3-4CD4-B343-2B0576DCD039}" destId="{D5608BEF-3013-46A2-A732-114267A95949}" srcOrd="4" destOrd="0" presId="urn:microsoft.com/office/officeart/2005/8/layout/bProcess4"/>
    <dgm:cxn modelId="{C8D255FA-69AD-4443-8685-F5BCAEFC67B7}" type="presParOf" srcId="{D5608BEF-3013-46A2-A732-114267A95949}" destId="{300A8522-E01D-4054-A8FF-6AAEEB233088}" srcOrd="0" destOrd="0" presId="urn:microsoft.com/office/officeart/2005/8/layout/bProcess4"/>
    <dgm:cxn modelId="{516B0791-7BF1-47AB-A7A2-0A2F625A6A31}" type="presParOf" srcId="{D5608BEF-3013-46A2-A732-114267A95949}" destId="{05B9FEB8-1277-4886-9E99-E3EB52894295}" srcOrd="1" destOrd="0" presId="urn:microsoft.com/office/officeart/2005/8/layout/bProcess4"/>
    <dgm:cxn modelId="{232C2914-B699-4BDD-A5AC-895A6123D716}" type="presParOf" srcId="{D711C4D9-81F3-4CD4-B343-2B0576DCD039}" destId="{DCDFBE22-0FC8-41C6-8BAB-EDF38F94E355}" srcOrd="5" destOrd="0" presId="urn:microsoft.com/office/officeart/2005/8/layout/bProcess4"/>
    <dgm:cxn modelId="{56D537BC-EECE-492A-934F-5E6EB6EC254E}" type="presParOf" srcId="{D711C4D9-81F3-4CD4-B343-2B0576DCD039}" destId="{5D27390E-C1BE-46E7-92BE-7CAB1454ED8F}" srcOrd="6" destOrd="0" presId="urn:microsoft.com/office/officeart/2005/8/layout/bProcess4"/>
    <dgm:cxn modelId="{43E227D6-406E-46E9-B2C0-1D7045B5A797}" type="presParOf" srcId="{5D27390E-C1BE-46E7-92BE-7CAB1454ED8F}" destId="{6CB94199-905D-496F-8196-60F1C36C88C1}" srcOrd="0" destOrd="0" presId="urn:microsoft.com/office/officeart/2005/8/layout/bProcess4"/>
    <dgm:cxn modelId="{63648F76-63FC-462A-AAF0-FD88B5970D8B}" type="presParOf" srcId="{5D27390E-C1BE-46E7-92BE-7CAB1454ED8F}" destId="{E2F82B0E-AD6F-4DA9-A5EE-8A336B5DEB72}" srcOrd="1" destOrd="0" presId="urn:microsoft.com/office/officeart/2005/8/layout/bProcess4"/>
    <dgm:cxn modelId="{0EFCEC63-2C82-461C-925E-346ABC3B710A}" type="presParOf" srcId="{D711C4D9-81F3-4CD4-B343-2B0576DCD039}" destId="{E3921929-0AE4-4540-B8FD-31B9CBBB5E27}" srcOrd="7" destOrd="0" presId="urn:microsoft.com/office/officeart/2005/8/layout/bProcess4"/>
    <dgm:cxn modelId="{6C56877C-7ABC-4CF2-B9FE-9A99F21CDB48}" type="presParOf" srcId="{D711C4D9-81F3-4CD4-B343-2B0576DCD039}" destId="{5A23C5E7-7520-4D6A-B22A-66C0EE4059FA}" srcOrd="8" destOrd="0" presId="urn:microsoft.com/office/officeart/2005/8/layout/bProcess4"/>
    <dgm:cxn modelId="{A9530CDC-EBB2-46F2-8FAA-DA2DB10704AE}" type="presParOf" srcId="{5A23C5E7-7520-4D6A-B22A-66C0EE4059FA}" destId="{0CE48727-2550-4C5B-B9B8-BF633B118E3E}" srcOrd="0" destOrd="0" presId="urn:microsoft.com/office/officeart/2005/8/layout/bProcess4"/>
    <dgm:cxn modelId="{5D412613-75F7-473C-8364-E298F9982CE3}" type="presParOf" srcId="{5A23C5E7-7520-4D6A-B22A-66C0EE4059FA}" destId="{21C002FF-8A39-489A-8F79-2518FE02B6A5}" srcOrd="1" destOrd="0" presId="urn:microsoft.com/office/officeart/2005/8/layout/bProcess4"/>
    <dgm:cxn modelId="{22E86516-AC8F-4858-925D-9AA7E023A7CE}" type="presParOf" srcId="{D711C4D9-81F3-4CD4-B343-2B0576DCD039}" destId="{A31E60B1-DE01-4A7F-9584-AC980719F8B5}" srcOrd="9" destOrd="0" presId="urn:microsoft.com/office/officeart/2005/8/layout/bProcess4"/>
    <dgm:cxn modelId="{DB3B2B9D-EE56-4868-9C6C-D0EFA3139EB9}" type="presParOf" srcId="{D711C4D9-81F3-4CD4-B343-2B0576DCD039}" destId="{B7BC0098-0EC7-44C2-B356-9FC263A97BB0}" srcOrd="10" destOrd="0" presId="urn:microsoft.com/office/officeart/2005/8/layout/bProcess4"/>
    <dgm:cxn modelId="{C917467D-8342-475A-8FEE-2C2C6CA94D9E}" type="presParOf" srcId="{B7BC0098-0EC7-44C2-B356-9FC263A97BB0}" destId="{D0F3CD46-E760-43F9-9F60-24067721AE8A}" srcOrd="0" destOrd="0" presId="urn:microsoft.com/office/officeart/2005/8/layout/bProcess4"/>
    <dgm:cxn modelId="{599E3D82-2FE2-4F78-BA15-92A946604EC5}" type="presParOf" srcId="{B7BC0098-0EC7-44C2-B356-9FC263A97BB0}" destId="{0CE6DBE3-7912-4247-A987-9BA028B1DAFE}" srcOrd="1" destOrd="0" presId="urn:microsoft.com/office/officeart/2005/8/layout/bProcess4"/>
    <dgm:cxn modelId="{CD852199-53A1-4F49-B9A8-983A2A101547}" type="presParOf" srcId="{D711C4D9-81F3-4CD4-B343-2B0576DCD039}" destId="{C22EB843-095D-4B65-B7AE-5F906631057C}" srcOrd="11" destOrd="0" presId="urn:microsoft.com/office/officeart/2005/8/layout/bProcess4"/>
    <dgm:cxn modelId="{DE1EAC93-D6E8-40F8-AB93-1D87D7E449A9}" type="presParOf" srcId="{D711C4D9-81F3-4CD4-B343-2B0576DCD039}" destId="{761FDCB9-2553-44E1-AC19-EF048623677B}" srcOrd="12" destOrd="0" presId="urn:microsoft.com/office/officeart/2005/8/layout/bProcess4"/>
    <dgm:cxn modelId="{F89B2D1C-5808-4E80-85E8-E29093BBF54B}" type="presParOf" srcId="{761FDCB9-2553-44E1-AC19-EF048623677B}" destId="{158B1F41-0243-4333-B94C-6A0F4B5AA24D}" srcOrd="0" destOrd="0" presId="urn:microsoft.com/office/officeart/2005/8/layout/bProcess4"/>
    <dgm:cxn modelId="{EDD00E81-02F1-4EFA-87B1-71191202057B}" type="presParOf" srcId="{761FDCB9-2553-44E1-AC19-EF048623677B}" destId="{74218389-505E-41B1-AB18-7AF3EAC3EE46}" srcOrd="1" destOrd="0" presId="urn:microsoft.com/office/officeart/2005/8/layout/bProcess4"/>
    <dgm:cxn modelId="{9F1EF3B7-B3AE-416E-9143-605B52EA8A93}" type="presParOf" srcId="{D711C4D9-81F3-4CD4-B343-2B0576DCD039}" destId="{82E6852F-54D3-4F34-8577-790E01937F09}" srcOrd="13" destOrd="0" presId="urn:microsoft.com/office/officeart/2005/8/layout/bProcess4"/>
    <dgm:cxn modelId="{E7861EDD-1E93-4EA3-9EB7-0E1C25B896AF}" type="presParOf" srcId="{D711C4D9-81F3-4CD4-B343-2B0576DCD039}" destId="{0B08BF50-52B3-44D7-B8FF-3193290C6B0B}" srcOrd="14" destOrd="0" presId="urn:microsoft.com/office/officeart/2005/8/layout/bProcess4"/>
    <dgm:cxn modelId="{1B238D7E-E88E-490B-8A14-3B2CC42F243D}" type="presParOf" srcId="{0B08BF50-52B3-44D7-B8FF-3193290C6B0B}" destId="{E9B4C830-D9DB-416E-BB34-A6D3A221A9CC}" srcOrd="0" destOrd="0" presId="urn:microsoft.com/office/officeart/2005/8/layout/bProcess4"/>
    <dgm:cxn modelId="{99616266-08F5-4E8D-B125-FA21A0D57627}" type="presParOf" srcId="{0B08BF50-52B3-44D7-B8FF-3193290C6B0B}" destId="{EF097680-0035-4640-863A-C5E566F5205C}" srcOrd="1" destOrd="0" presId="urn:microsoft.com/office/officeart/2005/8/layout/bProcess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4DE9535-0853-425F-9E9A-7EBD7CF2E2A2}" type="doc">
      <dgm:prSet loTypeId="urn:microsoft.com/office/officeart/2005/8/layout/lProcess1" loCatId="process" qsTypeId="urn:microsoft.com/office/officeart/2005/8/quickstyle/3d1" qsCatId="3D" csTypeId="urn:microsoft.com/office/officeart/2005/8/colors/accent4_2" csCatId="accent4" phldr="1"/>
      <dgm:spPr/>
    </dgm:pt>
    <dgm:pt modelId="{023BF522-4335-4EE4-A0BA-AC7AE83034C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Тольяттинское ТУ / ДО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49EF55-94C5-4627-9C6C-23CBCB00D4DC}" type="parTrans" cxnId="{4E489020-C018-46EE-9463-E688F04DC3A1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6C0E60-D636-4EA4-828B-E3E9EA416CD4}" type="sibTrans" cxnId="{4E489020-C018-46EE-9463-E688F04DC3A1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EC1853-B260-4A07-A5AD-4E5B486820A7}">
      <dgm:prSet custT="1"/>
      <dgm:spPr/>
      <dgm:t>
        <a:bodyPr/>
        <a:lstStyle/>
        <a:p>
          <a:r>
            <a:rPr lang="ru-RU" sz="11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Пункт 65 Порядка</a:t>
          </a:r>
          <a:endParaRPr lang="ru-RU" sz="1100" dirty="0">
            <a:solidFill>
              <a:schemeClr val="tx1"/>
            </a:solidFill>
          </a:endParaRPr>
        </a:p>
      </dgm:t>
    </dgm:pt>
    <dgm:pt modelId="{A8E1F81E-D741-44BC-BF41-F1D4A9AAE041}" type="parTrans" cxnId="{D8F48B09-D458-4457-9421-9E5D94C676A1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B42AB85F-A7EA-40D6-9B05-218FC1BBF92C}" type="sibTrans" cxnId="{D8F48B09-D458-4457-9421-9E5D94C676A1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980D6F2C-6324-4196-9E97-00F74A1DCDA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ППЭ 58 02.06.2022 </a:t>
          </a:r>
          <a:b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(математика профильная) </a:t>
          </a:r>
          <a:endParaRPr lang="ru-RU" sz="1200" b="0" dirty="0">
            <a:solidFill>
              <a:schemeClr val="tx1"/>
            </a:solidFill>
          </a:endParaRPr>
        </a:p>
      </dgm:t>
    </dgm:pt>
    <dgm:pt modelId="{3E348238-1665-4DA0-B7C0-B5BAA62CA471}" type="parTrans" cxnId="{CA8492AF-F41D-41FF-82C3-6914F0A4B339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124C4868-87E4-43C9-9972-C89EB7C00F7D}" type="sibTrans" cxnId="{CA8492AF-F41D-41FF-82C3-6914F0A4B339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5B290480-6B4C-4DA3-8D95-7195FCA6BE9D}" type="pres">
      <dgm:prSet presAssocID="{94DE9535-0853-425F-9E9A-7EBD7CF2E2A2}" presName="Name0" presStyleCnt="0">
        <dgm:presLayoutVars>
          <dgm:dir/>
          <dgm:animLvl val="lvl"/>
          <dgm:resizeHandles val="exact"/>
        </dgm:presLayoutVars>
      </dgm:prSet>
      <dgm:spPr/>
    </dgm:pt>
    <dgm:pt modelId="{AD5DFF0A-A79F-4A8D-B7BF-519A4132E19F}" type="pres">
      <dgm:prSet presAssocID="{0AEC1853-B260-4A07-A5AD-4E5B486820A7}" presName="vertFlow" presStyleCnt="0"/>
      <dgm:spPr/>
    </dgm:pt>
    <dgm:pt modelId="{1BDE6F8A-FB26-41EF-97FF-276E58A0D1AC}" type="pres">
      <dgm:prSet presAssocID="{0AEC1853-B260-4A07-A5AD-4E5B486820A7}" presName="header" presStyleLbl="node1" presStyleIdx="0" presStyleCnt="1"/>
      <dgm:spPr/>
    </dgm:pt>
    <dgm:pt modelId="{9FA524AD-BC57-40A5-A6E2-40BD687131C3}" type="pres">
      <dgm:prSet presAssocID="{8A49EF55-94C5-4627-9C6C-23CBCB00D4DC}" presName="parTrans" presStyleLbl="sibTrans2D1" presStyleIdx="0" presStyleCnt="2"/>
      <dgm:spPr/>
    </dgm:pt>
    <dgm:pt modelId="{BBFEF0BC-D5B9-4193-9C72-FF88715B7EF9}" type="pres">
      <dgm:prSet presAssocID="{023BF522-4335-4EE4-A0BA-AC7AE83034CC}" presName="child" presStyleLbl="alignAccFollowNode1" presStyleIdx="0" presStyleCnt="2" custScaleY="70679">
        <dgm:presLayoutVars>
          <dgm:chMax val="0"/>
          <dgm:bulletEnabled val="1"/>
        </dgm:presLayoutVars>
      </dgm:prSet>
      <dgm:spPr/>
    </dgm:pt>
    <dgm:pt modelId="{90FE0C26-9198-4619-B1E0-8CCD59BBF6E3}" type="pres">
      <dgm:prSet presAssocID="{BE6C0E60-D636-4EA4-828B-E3E9EA416CD4}" presName="sibTrans" presStyleLbl="sibTrans2D1" presStyleIdx="1" presStyleCnt="2"/>
      <dgm:spPr/>
    </dgm:pt>
    <dgm:pt modelId="{83C03174-B5AF-435B-B844-C67152438A81}" type="pres">
      <dgm:prSet presAssocID="{980D6F2C-6324-4196-9E97-00F74A1DCDA4}" presName="child" presStyleLbl="alignAccFollowNode1" presStyleIdx="1" presStyleCnt="2" custScaleY="70679">
        <dgm:presLayoutVars>
          <dgm:chMax val="0"/>
          <dgm:bulletEnabled val="1"/>
        </dgm:presLayoutVars>
      </dgm:prSet>
      <dgm:spPr/>
    </dgm:pt>
  </dgm:ptLst>
  <dgm:cxnLst>
    <dgm:cxn modelId="{D8F48B09-D458-4457-9421-9E5D94C676A1}" srcId="{94DE9535-0853-425F-9E9A-7EBD7CF2E2A2}" destId="{0AEC1853-B260-4A07-A5AD-4E5B486820A7}" srcOrd="0" destOrd="0" parTransId="{A8E1F81E-D741-44BC-BF41-F1D4A9AAE041}" sibTransId="{B42AB85F-A7EA-40D6-9B05-218FC1BBF92C}"/>
    <dgm:cxn modelId="{4E489020-C018-46EE-9463-E688F04DC3A1}" srcId="{0AEC1853-B260-4A07-A5AD-4E5B486820A7}" destId="{023BF522-4335-4EE4-A0BA-AC7AE83034CC}" srcOrd="0" destOrd="0" parTransId="{8A49EF55-94C5-4627-9C6C-23CBCB00D4DC}" sibTransId="{BE6C0E60-D636-4EA4-828B-E3E9EA416CD4}"/>
    <dgm:cxn modelId="{DBBDC322-3D41-40DF-AA28-A10B60F5BF8A}" type="presOf" srcId="{023BF522-4335-4EE4-A0BA-AC7AE83034CC}" destId="{BBFEF0BC-D5B9-4193-9C72-FF88715B7EF9}" srcOrd="0" destOrd="0" presId="urn:microsoft.com/office/officeart/2005/8/layout/lProcess1"/>
    <dgm:cxn modelId="{6DDF0F2B-2E1D-43B6-ABA0-5A3C6465C651}" type="presOf" srcId="{980D6F2C-6324-4196-9E97-00F74A1DCDA4}" destId="{83C03174-B5AF-435B-B844-C67152438A81}" srcOrd="0" destOrd="0" presId="urn:microsoft.com/office/officeart/2005/8/layout/lProcess1"/>
    <dgm:cxn modelId="{E960D25E-D0F1-42E6-AAA5-5C60A47F2BEE}" type="presOf" srcId="{BE6C0E60-D636-4EA4-828B-E3E9EA416CD4}" destId="{90FE0C26-9198-4619-B1E0-8CCD59BBF6E3}" srcOrd="0" destOrd="0" presId="urn:microsoft.com/office/officeart/2005/8/layout/lProcess1"/>
    <dgm:cxn modelId="{DB7B1163-DECB-4387-A4F1-2A48D0E19227}" type="presOf" srcId="{0AEC1853-B260-4A07-A5AD-4E5B486820A7}" destId="{1BDE6F8A-FB26-41EF-97FF-276E58A0D1AC}" srcOrd="0" destOrd="0" presId="urn:microsoft.com/office/officeart/2005/8/layout/lProcess1"/>
    <dgm:cxn modelId="{50519D75-3501-4440-82AD-D18A7271A14D}" type="presOf" srcId="{94DE9535-0853-425F-9E9A-7EBD7CF2E2A2}" destId="{5B290480-6B4C-4DA3-8D95-7195FCA6BE9D}" srcOrd="0" destOrd="0" presId="urn:microsoft.com/office/officeart/2005/8/layout/lProcess1"/>
    <dgm:cxn modelId="{8BE823A1-CDD8-447D-8515-BE382634A3C9}" type="presOf" srcId="{8A49EF55-94C5-4627-9C6C-23CBCB00D4DC}" destId="{9FA524AD-BC57-40A5-A6E2-40BD687131C3}" srcOrd="0" destOrd="0" presId="urn:microsoft.com/office/officeart/2005/8/layout/lProcess1"/>
    <dgm:cxn modelId="{CA8492AF-F41D-41FF-82C3-6914F0A4B339}" srcId="{0AEC1853-B260-4A07-A5AD-4E5B486820A7}" destId="{980D6F2C-6324-4196-9E97-00F74A1DCDA4}" srcOrd="1" destOrd="0" parTransId="{3E348238-1665-4DA0-B7C0-B5BAA62CA471}" sibTransId="{124C4868-87E4-43C9-9972-C89EB7C00F7D}"/>
    <dgm:cxn modelId="{537262E3-9C05-4CEA-8172-4BF59502787D}" type="presParOf" srcId="{5B290480-6B4C-4DA3-8D95-7195FCA6BE9D}" destId="{AD5DFF0A-A79F-4A8D-B7BF-519A4132E19F}" srcOrd="0" destOrd="0" presId="urn:microsoft.com/office/officeart/2005/8/layout/lProcess1"/>
    <dgm:cxn modelId="{5BEAA118-81AB-4C7B-ACF5-EBB815945E4F}" type="presParOf" srcId="{AD5DFF0A-A79F-4A8D-B7BF-519A4132E19F}" destId="{1BDE6F8A-FB26-41EF-97FF-276E58A0D1AC}" srcOrd="0" destOrd="0" presId="urn:microsoft.com/office/officeart/2005/8/layout/lProcess1"/>
    <dgm:cxn modelId="{E75BDF7A-D6E3-40A5-805F-A584130F2921}" type="presParOf" srcId="{AD5DFF0A-A79F-4A8D-B7BF-519A4132E19F}" destId="{9FA524AD-BC57-40A5-A6E2-40BD687131C3}" srcOrd="1" destOrd="0" presId="urn:microsoft.com/office/officeart/2005/8/layout/lProcess1"/>
    <dgm:cxn modelId="{407669B5-6497-473A-8DA9-BA1ACB1C9B7C}" type="presParOf" srcId="{AD5DFF0A-A79F-4A8D-B7BF-519A4132E19F}" destId="{BBFEF0BC-D5B9-4193-9C72-FF88715B7EF9}" srcOrd="2" destOrd="0" presId="urn:microsoft.com/office/officeart/2005/8/layout/lProcess1"/>
    <dgm:cxn modelId="{C07988C5-D3B9-4671-A170-62302E9DD1A5}" type="presParOf" srcId="{AD5DFF0A-A79F-4A8D-B7BF-519A4132E19F}" destId="{90FE0C26-9198-4619-B1E0-8CCD59BBF6E3}" srcOrd="3" destOrd="0" presId="urn:microsoft.com/office/officeart/2005/8/layout/lProcess1"/>
    <dgm:cxn modelId="{1F8640CE-7B0E-43B6-9B26-7C146396EDDB}" type="presParOf" srcId="{AD5DFF0A-A79F-4A8D-B7BF-519A4132E19F}" destId="{83C03174-B5AF-435B-B844-C67152438A8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2D4877A-EBEA-4AD5-B21E-9D90D6487FBF}" type="doc">
      <dgm:prSet loTypeId="urn:microsoft.com/office/officeart/2005/8/layout/list1" loCatId="list" qsTypeId="urn:microsoft.com/office/officeart/2005/8/quickstyle/3d2#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0C8D200-B812-4901-A2B8-DBC2CE98DD89}">
      <dgm:prSet custT="1"/>
      <dgm:spPr/>
      <dgm:t>
        <a:bodyPr/>
        <a:lstStyle/>
        <a:p>
          <a:pPr algn="ctr"/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Результаты выпускников, претендовавших и получивших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медаль «За особые успехи в учении»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E238F5-CE4B-4E0D-96BE-C73FC7ABAEB2}" type="parTrans" cxnId="{86607D71-8386-454F-8678-2C558325DAC1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55E4C5-2FDD-4A57-B8DF-E72FA4E91FF0}" type="sibTrans" cxnId="{86607D71-8386-454F-8678-2C558325DAC1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0A1CB2-9124-45BF-BEEE-F9079C040E6E}" type="pres">
      <dgm:prSet presAssocID="{32D4877A-EBEA-4AD5-B21E-9D90D6487FBF}" presName="linear" presStyleCnt="0">
        <dgm:presLayoutVars>
          <dgm:dir/>
          <dgm:animLvl val="lvl"/>
          <dgm:resizeHandles val="exact"/>
        </dgm:presLayoutVars>
      </dgm:prSet>
      <dgm:spPr/>
    </dgm:pt>
    <dgm:pt modelId="{9E3ECFD3-03BC-49AC-A9BB-40175142CED2}" type="pres">
      <dgm:prSet presAssocID="{20C8D200-B812-4901-A2B8-DBC2CE98DD89}" presName="parentLin" presStyleCnt="0"/>
      <dgm:spPr/>
    </dgm:pt>
    <dgm:pt modelId="{51A0A6E8-8235-4C41-B971-14E540742D84}" type="pres">
      <dgm:prSet presAssocID="{20C8D200-B812-4901-A2B8-DBC2CE98DD89}" presName="parentLeftMargin" presStyleLbl="node1" presStyleIdx="0" presStyleCnt="1"/>
      <dgm:spPr/>
    </dgm:pt>
    <dgm:pt modelId="{5CDBD092-44EA-48B3-80F7-DDBE9E0FE627}" type="pres">
      <dgm:prSet presAssocID="{20C8D200-B812-4901-A2B8-DBC2CE98DD89}" presName="parentText" presStyleLbl="node1" presStyleIdx="0" presStyleCnt="1" custScaleY="67312" custLinFactNeighborX="-37573" custLinFactNeighborY="-19781">
        <dgm:presLayoutVars>
          <dgm:chMax val="0"/>
          <dgm:bulletEnabled val="1"/>
        </dgm:presLayoutVars>
      </dgm:prSet>
      <dgm:spPr/>
    </dgm:pt>
    <dgm:pt modelId="{29EDF425-7CE7-48A2-AA0B-9FC016CD447A}" type="pres">
      <dgm:prSet presAssocID="{20C8D200-B812-4901-A2B8-DBC2CE98DD89}" presName="negativeSpace" presStyleCnt="0"/>
      <dgm:spPr/>
    </dgm:pt>
    <dgm:pt modelId="{8DCF41D9-A059-4376-9C40-70F37CAC4EF1}" type="pres">
      <dgm:prSet presAssocID="{20C8D200-B812-4901-A2B8-DBC2CE98DD8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EA2BF07-C6D1-4F60-B094-E8B94887630E}" type="presOf" srcId="{20C8D200-B812-4901-A2B8-DBC2CE98DD89}" destId="{5CDBD092-44EA-48B3-80F7-DDBE9E0FE627}" srcOrd="1" destOrd="0" presId="urn:microsoft.com/office/officeart/2005/8/layout/list1"/>
    <dgm:cxn modelId="{86607D71-8386-454F-8678-2C558325DAC1}" srcId="{32D4877A-EBEA-4AD5-B21E-9D90D6487FBF}" destId="{20C8D200-B812-4901-A2B8-DBC2CE98DD89}" srcOrd="0" destOrd="0" parTransId="{2DE238F5-CE4B-4E0D-96BE-C73FC7ABAEB2}" sibTransId="{5855E4C5-2FDD-4A57-B8DF-E72FA4E91FF0}"/>
    <dgm:cxn modelId="{C0D86472-163E-4EFC-8925-414D88A527B0}" type="presOf" srcId="{20C8D200-B812-4901-A2B8-DBC2CE98DD89}" destId="{51A0A6E8-8235-4C41-B971-14E540742D84}" srcOrd="0" destOrd="0" presId="urn:microsoft.com/office/officeart/2005/8/layout/list1"/>
    <dgm:cxn modelId="{5176F9B4-7C44-41E1-BEFF-02A29BF52586}" type="presOf" srcId="{32D4877A-EBEA-4AD5-B21E-9D90D6487FBF}" destId="{BA0A1CB2-9124-45BF-BEEE-F9079C040E6E}" srcOrd="0" destOrd="0" presId="urn:microsoft.com/office/officeart/2005/8/layout/list1"/>
    <dgm:cxn modelId="{5EE69E4A-E027-4D5D-A09A-7DA1003A07BD}" type="presParOf" srcId="{BA0A1CB2-9124-45BF-BEEE-F9079C040E6E}" destId="{9E3ECFD3-03BC-49AC-A9BB-40175142CED2}" srcOrd="0" destOrd="0" presId="urn:microsoft.com/office/officeart/2005/8/layout/list1"/>
    <dgm:cxn modelId="{B2D2D843-6C91-4571-8F98-F4ECA2402BC8}" type="presParOf" srcId="{9E3ECFD3-03BC-49AC-A9BB-40175142CED2}" destId="{51A0A6E8-8235-4C41-B971-14E540742D84}" srcOrd="0" destOrd="0" presId="urn:microsoft.com/office/officeart/2005/8/layout/list1"/>
    <dgm:cxn modelId="{AF83D030-B287-4D79-BA9A-D635B0B6C496}" type="presParOf" srcId="{9E3ECFD3-03BC-49AC-A9BB-40175142CED2}" destId="{5CDBD092-44EA-48B3-80F7-DDBE9E0FE627}" srcOrd="1" destOrd="0" presId="urn:microsoft.com/office/officeart/2005/8/layout/list1"/>
    <dgm:cxn modelId="{B9A8CE58-9A8F-4D2C-B976-2E03910879C1}" type="presParOf" srcId="{BA0A1CB2-9124-45BF-BEEE-F9079C040E6E}" destId="{29EDF425-7CE7-48A2-AA0B-9FC016CD447A}" srcOrd="1" destOrd="0" presId="urn:microsoft.com/office/officeart/2005/8/layout/list1"/>
    <dgm:cxn modelId="{F55E38B9-55D1-49FC-9805-BFC11722B716}" type="presParOf" srcId="{BA0A1CB2-9124-45BF-BEEE-F9079C040E6E}" destId="{8DCF41D9-A059-4376-9C40-70F37CAC4EF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2D4877A-EBEA-4AD5-B21E-9D90D6487FBF}" type="doc">
      <dgm:prSet loTypeId="urn:microsoft.com/office/officeart/2005/8/layout/list1" loCatId="list" qsTypeId="urn:microsoft.com/office/officeart/2005/8/quickstyle/3d2#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5E9B5D9-3650-4A38-9225-649B30F698D7}">
      <dgm:prSet phldrT="[Текст]" custT="1"/>
      <dgm:spPr/>
      <dgm:t>
        <a:bodyPr anchor="ctr"/>
        <a:lstStyle/>
        <a:p>
          <a:pPr marL="0" indent="0" algn="ctr"/>
          <a:r>
            <a:rPr lang="ru-RU" sz="1200">
              <a:latin typeface="Arial" panose="020B0604020202020204" pitchFamily="34" charset="0"/>
              <a:cs typeface="Arial" panose="020B0604020202020204" pitchFamily="34" charset="0"/>
            </a:rPr>
            <a:t>Доля медалистов, получивших по всем сданным предметам ЕГЭ </a:t>
          </a:r>
          <a:br>
            <a:rPr lang="ru-RU" sz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>
              <a:latin typeface="Arial" panose="020B0604020202020204" pitchFamily="34" charset="0"/>
              <a:cs typeface="Arial" panose="020B0604020202020204" pitchFamily="34" charset="0"/>
            </a:rPr>
            <a:t>81 балл и выше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BBCC0D-3B8D-4EA1-8C93-54DE4ED581DA}" type="parTrans" cxnId="{ABE1C842-53C0-4272-AA8A-D15611CC958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EBD72-7C18-4614-B32B-DA02F088E197}" type="sibTrans" cxnId="{ABE1C842-53C0-4272-AA8A-D15611CC958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0A1CB2-9124-45BF-BEEE-F9079C040E6E}" type="pres">
      <dgm:prSet presAssocID="{32D4877A-EBEA-4AD5-B21E-9D90D6487FBF}" presName="linear" presStyleCnt="0">
        <dgm:presLayoutVars>
          <dgm:dir/>
          <dgm:animLvl val="lvl"/>
          <dgm:resizeHandles val="exact"/>
        </dgm:presLayoutVars>
      </dgm:prSet>
      <dgm:spPr/>
    </dgm:pt>
    <dgm:pt modelId="{281A5239-AA29-4418-9120-34B7F92768B7}" type="pres">
      <dgm:prSet presAssocID="{D5E9B5D9-3650-4A38-9225-649B30F698D7}" presName="parentLin" presStyleCnt="0"/>
      <dgm:spPr/>
    </dgm:pt>
    <dgm:pt modelId="{1790AD68-7DBE-473F-94B3-591F2CBF46F5}" type="pres">
      <dgm:prSet presAssocID="{D5E9B5D9-3650-4A38-9225-649B30F698D7}" presName="parentLeftMargin" presStyleLbl="node1" presStyleIdx="0" presStyleCnt="1"/>
      <dgm:spPr/>
    </dgm:pt>
    <dgm:pt modelId="{DE4408CF-4C23-4C89-B9E5-4442F5DB7644}" type="pres">
      <dgm:prSet presAssocID="{D5E9B5D9-3650-4A38-9225-649B30F698D7}" presName="parentText" presStyleLbl="node1" presStyleIdx="0" presStyleCnt="1" custScaleX="105762" custScaleY="39494" custLinFactNeighborX="-111" custLinFactNeighborY="-27549">
        <dgm:presLayoutVars>
          <dgm:chMax val="0"/>
          <dgm:bulletEnabled val="1"/>
        </dgm:presLayoutVars>
      </dgm:prSet>
      <dgm:spPr/>
    </dgm:pt>
    <dgm:pt modelId="{16732BD4-22E2-4202-9E02-631382793293}" type="pres">
      <dgm:prSet presAssocID="{D5E9B5D9-3650-4A38-9225-649B30F698D7}" presName="negativeSpace" presStyleCnt="0"/>
      <dgm:spPr/>
    </dgm:pt>
    <dgm:pt modelId="{241F848F-5F27-4607-8D95-9A1899BDA0FE}" type="pres">
      <dgm:prSet presAssocID="{D5E9B5D9-3650-4A38-9225-649B30F698D7}" presName="childText" presStyleLbl="conFgAcc1" presStyleIdx="0" presStyleCnt="1" custScaleX="96915" custScaleY="114647" custLinFactNeighborX="-202" custLinFactNeighborY="-8157">
        <dgm:presLayoutVars>
          <dgm:bulletEnabled val="1"/>
        </dgm:presLayoutVars>
      </dgm:prSet>
      <dgm:spPr/>
    </dgm:pt>
  </dgm:ptLst>
  <dgm:cxnLst>
    <dgm:cxn modelId="{ABEF6208-FF38-4F93-9FE8-C354BC239084}" type="presOf" srcId="{D5E9B5D9-3650-4A38-9225-649B30F698D7}" destId="{DE4408CF-4C23-4C89-B9E5-4442F5DB7644}" srcOrd="1" destOrd="0" presId="urn:microsoft.com/office/officeart/2005/8/layout/list1"/>
    <dgm:cxn modelId="{02B6E42A-1E52-48E1-AA7C-C84998B61E57}" type="presOf" srcId="{32D4877A-EBEA-4AD5-B21E-9D90D6487FBF}" destId="{BA0A1CB2-9124-45BF-BEEE-F9079C040E6E}" srcOrd="0" destOrd="0" presId="urn:microsoft.com/office/officeart/2005/8/layout/list1"/>
    <dgm:cxn modelId="{ABE1C842-53C0-4272-AA8A-D15611CC9587}" srcId="{32D4877A-EBEA-4AD5-B21E-9D90D6487FBF}" destId="{D5E9B5D9-3650-4A38-9225-649B30F698D7}" srcOrd="0" destOrd="0" parTransId="{0EBBCC0D-3B8D-4EA1-8C93-54DE4ED581DA}" sibTransId="{44FEBD72-7C18-4614-B32B-DA02F088E197}"/>
    <dgm:cxn modelId="{2298FAAA-7FDB-4EBF-9B2B-CC0297AF0BD8}" type="presOf" srcId="{D5E9B5D9-3650-4A38-9225-649B30F698D7}" destId="{1790AD68-7DBE-473F-94B3-591F2CBF46F5}" srcOrd="0" destOrd="0" presId="urn:microsoft.com/office/officeart/2005/8/layout/list1"/>
    <dgm:cxn modelId="{614FE1FC-0E58-470D-9495-FADF9B63F9E3}" type="presParOf" srcId="{BA0A1CB2-9124-45BF-BEEE-F9079C040E6E}" destId="{281A5239-AA29-4418-9120-34B7F92768B7}" srcOrd="0" destOrd="0" presId="urn:microsoft.com/office/officeart/2005/8/layout/list1"/>
    <dgm:cxn modelId="{0C44998C-5513-452B-B33A-FA6E78E6E86E}" type="presParOf" srcId="{281A5239-AA29-4418-9120-34B7F92768B7}" destId="{1790AD68-7DBE-473F-94B3-591F2CBF46F5}" srcOrd="0" destOrd="0" presId="urn:microsoft.com/office/officeart/2005/8/layout/list1"/>
    <dgm:cxn modelId="{3AF925E7-5592-4AB1-BB8F-CAF1D5F7949E}" type="presParOf" srcId="{281A5239-AA29-4418-9120-34B7F92768B7}" destId="{DE4408CF-4C23-4C89-B9E5-4442F5DB7644}" srcOrd="1" destOrd="0" presId="urn:microsoft.com/office/officeart/2005/8/layout/list1"/>
    <dgm:cxn modelId="{F0EA7794-3AF4-4C95-B5FA-39739E7533A6}" type="presParOf" srcId="{BA0A1CB2-9124-45BF-BEEE-F9079C040E6E}" destId="{16732BD4-22E2-4202-9E02-631382793293}" srcOrd="1" destOrd="0" presId="urn:microsoft.com/office/officeart/2005/8/layout/list1"/>
    <dgm:cxn modelId="{028679BA-4C37-4977-B4E6-1E91625D7388}" type="presParOf" srcId="{BA0A1CB2-9124-45BF-BEEE-F9079C040E6E}" destId="{241F848F-5F27-4607-8D95-9A1899BDA0F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2D4877A-EBEA-4AD5-B21E-9D90D6487FBF}" type="doc">
      <dgm:prSet loTypeId="urn:microsoft.com/office/officeart/2005/8/layout/list1" loCatId="list" qsTypeId="urn:microsoft.com/office/officeart/2005/8/quickstyle/3d2#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5E9B5D9-3650-4A38-9225-649B30F698D7}">
      <dgm:prSet phldrT="[Текст]" custT="1"/>
      <dgm:spPr/>
      <dgm:t>
        <a:bodyPr anchor="ctr"/>
        <a:lstStyle/>
        <a:p>
          <a:pPr marL="0" indent="0" algn="ctr"/>
          <a:r>
            <a:rPr lang="ru-RU" sz="1200">
              <a:latin typeface="Arial" panose="020B0604020202020204" pitchFamily="34" charset="0"/>
              <a:cs typeface="Arial" panose="020B0604020202020204" pitchFamily="34" charset="0"/>
            </a:rPr>
            <a:t>Результаты выпускников, получивших медаль «За особые успехи в учении» и не преодолевших порог по предметам по выбору ЕГЭ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BBCC0D-3B8D-4EA1-8C93-54DE4ED581DA}" type="parTrans" cxnId="{ABE1C842-53C0-4272-AA8A-D15611CC958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EBD72-7C18-4614-B32B-DA02F088E197}" type="sibTrans" cxnId="{ABE1C842-53C0-4272-AA8A-D15611CC958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0A1CB2-9124-45BF-BEEE-F9079C040E6E}" type="pres">
      <dgm:prSet presAssocID="{32D4877A-EBEA-4AD5-B21E-9D90D6487FBF}" presName="linear" presStyleCnt="0">
        <dgm:presLayoutVars>
          <dgm:dir/>
          <dgm:animLvl val="lvl"/>
          <dgm:resizeHandles val="exact"/>
        </dgm:presLayoutVars>
      </dgm:prSet>
      <dgm:spPr/>
    </dgm:pt>
    <dgm:pt modelId="{281A5239-AA29-4418-9120-34B7F92768B7}" type="pres">
      <dgm:prSet presAssocID="{D5E9B5D9-3650-4A38-9225-649B30F698D7}" presName="parentLin" presStyleCnt="0"/>
      <dgm:spPr/>
    </dgm:pt>
    <dgm:pt modelId="{1790AD68-7DBE-473F-94B3-591F2CBF46F5}" type="pres">
      <dgm:prSet presAssocID="{D5E9B5D9-3650-4A38-9225-649B30F698D7}" presName="parentLeftMargin" presStyleLbl="node1" presStyleIdx="0" presStyleCnt="1"/>
      <dgm:spPr/>
    </dgm:pt>
    <dgm:pt modelId="{DE4408CF-4C23-4C89-B9E5-4442F5DB7644}" type="pres">
      <dgm:prSet presAssocID="{D5E9B5D9-3650-4A38-9225-649B30F698D7}" presName="parentText" presStyleLbl="node1" presStyleIdx="0" presStyleCnt="1" custScaleY="40058" custLinFactNeighborX="-111" custLinFactNeighborY="-27549">
        <dgm:presLayoutVars>
          <dgm:chMax val="0"/>
          <dgm:bulletEnabled val="1"/>
        </dgm:presLayoutVars>
      </dgm:prSet>
      <dgm:spPr/>
    </dgm:pt>
    <dgm:pt modelId="{16732BD4-22E2-4202-9E02-631382793293}" type="pres">
      <dgm:prSet presAssocID="{D5E9B5D9-3650-4A38-9225-649B30F698D7}" presName="negativeSpace" presStyleCnt="0"/>
      <dgm:spPr/>
    </dgm:pt>
    <dgm:pt modelId="{241F848F-5F27-4607-8D95-9A1899BDA0FE}" type="pres">
      <dgm:prSet presAssocID="{D5E9B5D9-3650-4A38-9225-649B30F698D7}" presName="childText" presStyleLbl="conFgAcc1" presStyleIdx="0" presStyleCnt="1" custScaleY="137354" custLinFactNeighborX="1012" custLinFactNeighborY="835">
        <dgm:presLayoutVars>
          <dgm:bulletEnabled val="1"/>
        </dgm:presLayoutVars>
      </dgm:prSet>
      <dgm:spPr/>
    </dgm:pt>
  </dgm:ptLst>
  <dgm:cxnLst>
    <dgm:cxn modelId="{DD31A839-FC5B-4C3B-B580-65516F4DEB8F}" type="presOf" srcId="{D5E9B5D9-3650-4A38-9225-649B30F698D7}" destId="{DE4408CF-4C23-4C89-B9E5-4442F5DB7644}" srcOrd="1" destOrd="0" presId="urn:microsoft.com/office/officeart/2005/8/layout/list1"/>
    <dgm:cxn modelId="{ABE1C842-53C0-4272-AA8A-D15611CC9587}" srcId="{32D4877A-EBEA-4AD5-B21E-9D90D6487FBF}" destId="{D5E9B5D9-3650-4A38-9225-649B30F698D7}" srcOrd="0" destOrd="0" parTransId="{0EBBCC0D-3B8D-4EA1-8C93-54DE4ED581DA}" sibTransId="{44FEBD72-7C18-4614-B32B-DA02F088E197}"/>
    <dgm:cxn modelId="{2D903E8C-1CF0-40ED-A289-82D43ACBC71C}" type="presOf" srcId="{D5E9B5D9-3650-4A38-9225-649B30F698D7}" destId="{1790AD68-7DBE-473F-94B3-591F2CBF46F5}" srcOrd="0" destOrd="0" presId="urn:microsoft.com/office/officeart/2005/8/layout/list1"/>
    <dgm:cxn modelId="{9FABCDA1-DCA3-425A-AD70-D5837387308E}" type="presOf" srcId="{32D4877A-EBEA-4AD5-B21E-9D90D6487FBF}" destId="{BA0A1CB2-9124-45BF-BEEE-F9079C040E6E}" srcOrd="0" destOrd="0" presId="urn:microsoft.com/office/officeart/2005/8/layout/list1"/>
    <dgm:cxn modelId="{B0EEEA1E-A92D-4E5C-951E-782616BD6423}" type="presParOf" srcId="{BA0A1CB2-9124-45BF-BEEE-F9079C040E6E}" destId="{281A5239-AA29-4418-9120-34B7F92768B7}" srcOrd="0" destOrd="0" presId="urn:microsoft.com/office/officeart/2005/8/layout/list1"/>
    <dgm:cxn modelId="{B9D1C258-DA1E-490A-83DE-6557997F3B46}" type="presParOf" srcId="{281A5239-AA29-4418-9120-34B7F92768B7}" destId="{1790AD68-7DBE-473F-94B3-591F2CBF46F5}" srcOrd="0" destOrd="0" presId="urn:microsoft.com/office/officeart/2005/8/layout/list1"/>
    <dgm:cxn modelId="{DF5FCE6A-5583-462B-AC12-D7C3801A9FE7}" type="presParOf" srcId="{281A5239-AA29-4418-9120-34B7F92768B7}" destId="{DE4408CF-4C23-4C89-B9E5-4442F5DB7644}" srcOrd="1" destOrd="0" presId="urn:microsoft.com/office/officeart/2005/8/layout/list1"/>
    <dgm:cxn modelId="{611DA47B-1436-4584-8646-CE002F69F333}" type="presParOf" srcId="{BA0A1CB2-9124-45BF-BEEE-F9079C040E6E}" destId="{16732BD4-22E2-4202-9E02-631382793293}" srcOrd="1" destOrd="0" presId="urn:microsoft.com/office/officeart/2005/8/layout/list1"/>
    <dgm:cxn modelId="{51F61B56-E71C-4717-BBED-982D95B03962}" type="presParOf" srcId="{BA0A1CB2-9124-45BF-BEEE-F9079C040E6E}" destId="{241F848F-5F27-4607-8D95-9A1899BDA0F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2D4877A-EBEA-4AD5-B21E-9D90D6487FBF}" type="doc">
      <dgm:prSet loTypeId="urn:microsoft.com/office/officeart/2005/8/layout/list1" loCatId="list" qsTypeId="urn:microsoft.com/office/officeart/2005/8/quickstyle/3d2#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5E9B5D9-3650-4A38-9225-649B30F698D7}">
      <dgm:prSet phldrT="[Текст]" custT="1"/>
      <dgm:spPr/>
      <dgm:t>
        <a:bodyPr anchor="ctr"/>
        <a:lstStyle/>
        <a:p>
          <a:pPr marL="0" indent="0" algn="ctr"/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indent="0" algn="ctr"/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indent="0" algn="ctr"/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indent="0" algn="ctr"/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indent="0" algn="ctr"/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indent="0" algn="ctr"/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Доля медалистов, получивших по всем сданным предметам ЕГЭ </a:t>
          </a:r>
          <a:b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81 балл и выше</a:t>
          </a:r>
        </a:p>
        <a:p>
          <a:pPr marL="0" indent="0" algn="ctr"/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indent="0" algn="ctr"/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indent="0" algn="ctr"/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indent="0" algn="ctr"/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indent="0" algn="ctr"/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BBCC0D-3B8D-4EA1-8C93-54DE4ED581DA}" type="parTrans" cxnId="{ABE1C842-53C0-4272-AA8A-D15611CC958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EBD72-7C18-4614-B32B-DA02F088E197}" type="sibTrans" cxnId="{ABE1C842-53C0-4272-AA8A-D15611CC958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0A1CB2-9124-45BF-BEEE-F9079C040E6E}" type="pres">
      <dgm:prSet presAssocID="{32D4877A-EBEA-4AD5-B21E-9D90D6487FBF}" presName="linear" presStyleCnt="0">
        <dgm:presLayoutVars>
          <dgm:dir/>
          <dgm:animLvl val="lvl"/>
          <dgm:resizeHandles val="exact"/>
        </dgm:presLayoutVars>
      </dgm:prSet>
      <dgm:spPr/>
    </dgm:pt>
    <dgm:pt modelId="{281A5239-AA29-4418-9120-34B7F92768B7}" type="pres">
      <dgm:prSet presAssocID="{D5E9B5D9-3650-4A38-9225-649B30F698D7}" presName="parentLin" presStyleCnt="0"/>
      <dgm:spPr/>
    </dgm:pt>
    <dgm:pt modelId="{1790AD68-7DBE-473F-94B3-591F2CBF46F5}" type="pres">
      <dgm:prSet presAssocID="{D5E9B5D9-3650-4A38-9225-649B30F698D7}" presName="parentLeftMargin" presStyleLbl="node1" presStyleIdx="0" presStyleCnt="1"/>
      <dgm:spPr/>
    </dgm:pt>
    <dgm:pt modelId="{DE4408CF-4C23-4C89-B9E5-4442F5DB7644}" type="pres">
      <dgm:prSet presAssocID="{D5E9B5D9-3650-4A38-9225-649B30F698D7}" presName="parentText" presStyleLbl="node1" presStyleIdx="0" presStyleCnt="1" custScaleX="105762" custScaleY="323134" custLinFactY="100000" custLinFactNeighborX="79423" custLinFactNeighborY="163562">
        <dgm:presLayoutVars>
          <dgm:chMax val="0"/>
          <dgm:bulletEnabled val="1"/>
        </dgm:presLayoutVars>
      </dgm:prSet>
      <dgm:spPr/>
    </dgm:pt>
    <dgm:pt modelId="{16732BD4-22E2-4202-9E02-631382793293}" type="pres">
      <dgm:prSet presAssocID="{D5E9B5D9-3650-4A38-9225-649B30F698D7}" presName="negativeSpace" presStyleCnt="0"/>
      <dgm:spPr/>
    </dgm:pt>
    <dgm:pt modelId="{241F848F-5F27-4607-8D95-9A1899BDA0FE}" type="pres">
      <dgm:prSet presAssocID="{D5E9B5D9-3650-4A38-9225-649B30F698D7}" presName="childText" presStyleLbl="conFgAcc1" presStyleIdx="0" presStyleCnt="1" custScaleX="94987" custScaleY="596890" custLinFactY="-42474" custLinFactNeighborX="837" custLinFactNeighborY="-100000">
        <dgm:presLayoutVars>
          <dgm:bulletEnabled val="1"/>
        </dgm:presLayoutVars>
      </dgm:prSet>
      <dgm:spPr/>
    </dgm:pt>
  </dgm:ptLst>
  <dgm:cxnLst>
    <dgm:cxn modelId="{ABE1C842-53C0-4272-AA8A-D15611CC9587}" srcId="{32D4877A-EBEA-4AD5-B21E-9D90D6487FBF}" destId="{D5E9B5D9-3650-4A38-9225-649B30F698D7}" srcOrd="0" destOrd="0" parTransId="{0EBBCC0D-3B8D-4EA1-8C93-54DE4ED581DA}" sibTransId="{44FEBD72-7C18-4614-B32B-DA02F088E197}"/>
    <dgm:cxn modelId="{DF89C56E-771B-476F-BE8E-100CCA4FD49F}" type="presOf" srcId="{D5E9B5D9-3650-4A38-9225-649B30F698D7}" destId="{DE4408CF-4C23-4C89-B9E5-4442F5DB7644}" srcOrd="1" destOrd="0" presId="urn:microsoft.com/office/officeart/2005/8/layout/list1"/>
    <dgm:cxn modelId="{780A2FBE-9487-467A-BA59-FEADBF30A6F8}" type="presOf" srcId="{32D4877A-EBEA-4AD5-B21E-9D90D6487FBF}" destId="{BA0A1CB2-9124-45BF-BEEE-F9079C040E6E}" srcOrd="0" destOrd="0" presId="urn:microsoft.com/office/officeart/2005/8/layout/list1"/>
    <dgm:cxn modelId="{001015CB-4ECA-4DF0-9A25-4147CAE2BD47}" type="presOf" srcId="{D5E9B5D9-3650-4A38-9225-649B30F698D7}" destId="{1790AD68-7DBE-473F-94B3-591F2CBF46F5}" srcOrd="0" destOrd="0" presId="urn:microsoft.com/office/officeart/2005/8/layout/list1"/>
    <dgm:cxn modelId="{E05EFF80-F15B-4CAE-A6DD-8C2851417AB5}" type="presParOf" srcId="{BA0A1CB2-9124-45BF-BEEE-F9079C040E6E}" destId="{281A5239-AA29-4418-9120-34B7F92768B7}" srcOrd="0" destOrd="0" presId="urn:microsoft.com/office/officeart/2005/8/layout/list1"/>
    <dgm:cxn modelId="{AC33DE59-792E-4047-97D4-949D6B43DD39}" type="presParOf" srcId="{281A5239-AA29-4418-9120-34B7F92768B7}" destId="{1790AD68-7DBE-473F-94B3-591F2CBF46F5}" srcOrd="0" destOrd="0" presId="urn:microsoft.com/office/officeart/2005/8/layout/list1"/>
    <dgm:cxn modelId="{D9A93C01-809E-41A7-9D8F-90CB39BAAD86}" type="presParOf" srcId="{281A5239-AA29-4418-9120-34B7F92768B7}" destId="{DE4408CF-4C23-4C89-B9E5-4442F5DB7644}" srcOrd="1" destOrd="0" presId="urn:microsoft.com/office/officeart/2005/8/layout/list1"/>
    <dgm:cxn modelId="{164E5047-4116-4815-8D64-75AF41AE4BF9}" type="presParOf" srcId="{BA0A1CB2-9124-45BF-BEEE-F9079C040E6E}" destId="{16732BD4-22E2-4202-9E02-631382793293}" srcOrd="1" destOrd="0" presId="urn:microsoft.com/office/officeart/2005/8/layout/list1"/>
    <dgm:cxn modelId="{8D0CE809-F389-4B5B-ABDB-C5202E672075}" type="presParOf" srcId="{BA0A1CB2-9124-45BF-BEEE-F9079C040E6E}" destId="{241F848F-5F27-4607-8D95-9A1899BDA0F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2D4877A-EBEA-4AD5-B21E-9D90D6487FBF}" type="doc">
      <dgm:prSet loTypeId="urn:microsoft.com/office/officeart/2005/8/layout/list1" loCatId="list" qsTypeId="urn:microsoft.com/office/officeart/2005/8/quickstyle/3d2#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5E9B5D9-3650-4A38-9225-649B30F698D7}">
      <dgm:prSet phldrT="[Текст]" custT="1"/>
      <dgm:spPr/>
      <dgm:t>
        <a:bodyPr anchor="ctr"/>
        <a:lstStyle/>
        <a:p>
          <a:pPr marL="0" indent="0" algn="ctr"/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Выпускников, получивших медаль «За особые успехи в учении» и не преодолевших порог по предметам по выбору ЕГЭ, </a:t>
          </a:r>
          <a:r>
            <a:rPr lang="ru-RU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НЕТ</a:t>
          </a:r>
        </a:p>
      </dgm:t>
    </dgm:pt>
    <dgm:pt modelId="{0EBBCC0D-3B8D-4EA1-8C93-54DE4ED581DA}" type="parTrans" cxnId="{ABE1C842-53C0-4272-AA8A-D15611CC958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EBD72-7C18-4614-B32B-DA02F088E197}" type="sibTrans" cxnId="{ABE1C842-53C0-4272-AA8A-D15611CC958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0A1CB2-9124-45BF-BEEE-F9079C040E6E}" type="pres">
      <dgm:prSet presAssocID="{32D4877A-EBEA-4AD5-B21E-9D90D6487FBF}" presName="linear" presStyleCnt="0">
        <dgm:presLayoutVars>
          <dgm:dir/>
          <dgm:animLvl val="lvl"/>
          <dgm:resizeHandles val="exact"/>
        </dgm:presLayoutVars>
      </dgm:prSet>
      <dgm:spPr/>
    </dgm:pt>
    <dgm:pt modelId="{281A5239-AA29-4418-9120-34B7F92768B7}" type="pres">
      <dgm:prSet presAssocID="{D5E9B5D9-3650-4A38-9225-649B30F698D7}" presName="parentLin" presStyleCnt="0"/>
      <dgm:spPr/>
    </dgm:pt>
    <dgm:pt modelId="{1790AD68-7DBE-473F-94B3-591F2CBF46F5}" type="pres">
      <dgm:prSet presAssocID="{D5E9B5D9-3650-4A38-9225-649B30F698D7}" presName="parentLeftMargin" presStyleLbl="node1" presStyleIdx="0" presStyleCnt="1"/>
      <dgm:spPr/>
    </dgm:pt>
    <dgm:pt modelId="{DE4408CF-4C23-4C89-B9E5-4442F5DB7644}" type="pres">
      <dgm:prSet presAssocID="{D5E9B5D9-3650-4A38-9225-649B30F698D7}" presName="parentText" presStyleLbl="node1" presStyleIdx="0" presStyleCnt="1" custScaleY="56908" custLinFactX="2531" custLinFactNeighborX="100000" custLinFactNeighborY="32905">
        <dgm:presLayoutVars>
          <dgm:chMax val="0"/>
          <dgm:bulletEnabled val="1"/>
        </dgm:presLayoutVars>
      </dgm:prSet>
      <dgm:spPr/>
    </dgm:pt>
    <dgm:pt modelId="{16732BD4-22E2-4202-9E02-631382793293}" type="pres">
      <dgm:prSet presAssocID="{D5E9B5D9-3650-4A38-9225-649B30F698D7}" presName="negativeSpace" presStyleCnt="0"/>
      <dgm:spPr/>
    </dgm:pt>
    <dgm:pt modelId="{241F848F-5F27-4607-8D95-9A1899BDA0FE}" type="pres">
      <dgm:prSet presAssocID="{D5E9B5D9-3650-4A38-9225-649B30F698D7}" presName="childText" presStyleLbl="conFgAcc1" presStyleIdx="0" presStyleCnt="1" custScaleY="137354" custLinFactNeighborY="835">
        <dgm:presLayoutVars>
          <dgm:bulletEnabled val="1"/>
        </dgm:presLayoutVars>
      </dgm:prSet>
      <dgm:spPr/>
    </dgm:pt>
  </dgm:ptLst>
  <dgm:cxnLst>
    <dgm:cxn modelId="{ABE1C842-53C0-4272-AA8A-D15611CC9587}" srcId="{32D4877A-EBEA-4AD5-B21E-9D90D6487FBF}" destId="{D5E9B5D9-3650-4A38-9225-649B30F698D7}" srcOrd="0" destOrd="0" parTransId="{0EBBCC0D-3B8D-4EA1-8C93-54DE4ED581DA}" sibTransId="{44FEBD72-7C18-4614-B32B-DA02F088E197}"/>
    <dgm:cxn modelId="{437A3F6C-61EE-47B3-9B07-4FF48F61D1AA}" type="presOf" srcId="{D5E9B5D9-3650-4A38-9225-649B30F698D7}" destId="{1790AD68-7DBE-473F-94B3-591F2CBF46F5}" srcOrd="0" destOrd="0" presId="urn:microsoft.com/office/officeart/2005/8/layout/list1"/>
    <dgm:cxn modelId="{A7FB26CE-A033-4165-97F8-748A09B2FD9E}" type="presOf" srcId="{D5E9B5D9-3650-4A38-9225-649B30F698D7}" destId="{DE4408CF-4C23-4C89-B9E5-4442F5DB7644}" srcOrd="1" destOrd="0" presId="urn:microsoft.com/office/officeart/2005/8/layout/list1"/>
    <dgm:cxn modelId="{839F52F4-B0FC-43A1-9F7E-D520B88A07A0}" type="presOf" srcId="{32D4877A-EBEA-4AD5-B21E-9D90D6487FBF}" destId="{BA0A1CB2-9124-45BF-BEEE-F9079C040E6E}" srcOrd="0" destOrd="0" presId="urn:microsoft.com/office/officeart/2005/8/layout/list1"/>
    <dgm:cxn modelId="{B7CC3DD3-5302-4A64-A886-1407F99E35CC}" type="presParOf" srcId="{BA0A1CB2-9124-45BF-BEEE-F9079C040E6E}" destId="{281A5239-AA29-4418-9120-34B7F92768B7}" srcOrd="0" destOrd="0" presId="urn:microsoft.com/office/officeart/2005/8/layout/list1"/>
    <dgm:cxn modelId="{4415C662-3A49-475A-A7CA-2F6ACF639AE0}" type="presParOf" srcId="{281A5239-AA29-4418-9120-34B7F92768B7}" destId="{1790AD68-7DBE-473F-94B3-591F2CBF46F5}" srcOrd="0" destOrd="0" presId="urn:microsoft.com/office/officeart/2005/8/layout/list1"/>
    <dgm:cxn modelId="{8788140A-BE76-49B1-B20B-8338D37A2805}" type="presParOf" srcId="{281A5239-AA29-4418-9120-34B7F92768B7}" destId="{DE4408CF-4C23-4C89-B9E5-4442F5DB7644}" srcOrd="1" destOrd="0" presId="urn:microsoft.com/office/officeart/2005/8/layout/list1"/>
    <dgm:cxn modelId="{3A6FE9D6-27BB-4940-B22E-0002E86F52B4}" type="presParOf" srcId="{BA0A1CB2-9124-45BF-BEEE-F9079C040E6E}" destId="{16732BD4-22E2-4202-9E02-631382793293}" srcOrd="1" destOrd="0" presId="urn:microsoft.com/office/officeart/2005/8/layout/list1"/>
    <dgm:cxn modelId="{A1A93D33-8BCE-4101-ADA1-1EE747FFB19E}" type="presParOf" srcId="{BA0A1CB2-9124-45BF-BEEE-F9079C040E6E}" destId="{241F848F-5F27-4607-8D95-9A1899BDA0F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2D4877A-EBEA-4AD5-B21E-9D90D6487FBF}" type="doc">
      <dgm:prSet loTypeId="urn:microsoft.com/office/officeart/2005/8/layout/list1" loCatId="list" qsTypeId="urn:microsoft.com/office/officeart/2005/8/quickstyle/3d2#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5E9B5D9-3650-4A38-9225-649B30F698D7}">
      <dgm:prSet phldrT="[Текст]" custT="1"/>
      <dgm:spPr/>
      <dgm:t>
        <a:bodyPr anchor="ctr"/>
        <a:lstStyle/>
        <a:p>
          <a:pPr marL="0" indent="0" algn="ctr"/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Доля медалистов, получивших хотя бы по одному предмету ЕГЭ по выбору менее 70 баллов</a:t>
          </a:r>
        </a:p>
      </dgm:t>
    </dgm:pt>
    <dgm:pt modelId="{0EBBCC0D-3B8D-4EA1-8C93-54DE4ED581DA}" type="parTrans" cxnId="{ABE1C842-53C0-4272-AA8A-D15611CC958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EBD72-7C18-4614-B32B-DA02F088E197}" type="sibTrans" cxnId="{ABE1C842-53C0-4272-AA8A-D15611CC958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0A1CB2-9124-45BF-BEEE-F9079C040E6E}" type="pres">
      <dgm:prSet presAssocID="{32D4877A-EBEA-4AD5-B21E-9D90D6487FBF}" presName="linear" presStyleCnt="0">
        <dgm:presLayoutVars>
          <dgm:dir/>
          <dgm:animLvl val="lvl"/>
          <dgm:resizeHandles val="exact"/>
        </dgm:presLayoutVars>
      </dgm:prSet>
      <dgm:spPr/>
    </dgm:pt>
    <dgm:pt modelId="{281A5239-AA29-4418-9120-34B7F92768B7}" type="pres">
      <dgm:prSet presAssocID="{D5E9B5D9-3650-4A38-9225-649B30F698D7}" presName="parentLin" presStyleCnt="0"/>
      <dgm:spPr/>
    </dgm:pt>
    <dgm:pt modelId="{1790AD68-7DBE-473F-94B3-591F2CBF46F5}" type="pres">
      <dgm:prSet presAssocID="{D5E9B5D9-3650-4A38-9225-649B30F698D7}" presName="parentLeftMargin" presStyleLbl="node1" presStyleIdx="0" presStyleCnt="1"/>
      <dgm:spPr/>
    </dgm:pt>
    <dgm:pt modelId="{DE4408CF-4C23-4C89-B9E5-4442F5DB7644}" type="pres">
      <dgm:prSet presAssocID="{D5E9B5D9-3650-4A38-9225-649B30F698D7}" presName="parentText" presStyleLbl="node1" presStyleIdx="0" presStyleCnt="1" custScaleY="33748" custLinFactNeighborX="-111" custLinFactNeighborY="-27549">
        <dgm:presLayoutVars>
          <dgm:chMax val="0"/>
          <dgm:bulletEnabled val="1"/>
        </dgm:presLayoutVars>
      </dgm:prSet>
      <dgm:spPr/>
    </dgm:pt>
    <dgm:pt modelId="{16732BD4-22E2-4202-9E02-631382793293}" type="pres">
      <dgm:prSet presAssocID="{D5E9B5D9-3650-4A38-9225-649B30F698D7}" presName="negativeSpace" presStyleCnt="0"/>
      <dgm:spPr/>
    </dgm:pt>
    <dgm:pt modelId="{241F848F-5F27-4607-8D95-9A1899BDA0FE}" type="pres">
      <dgm:prSet presAssocID="{D5E9B5D9-3650-4A38-9225-649B30F698D7}" presName="childText" presStyleLbl="conFgAcc1" presStyleIdx="0" presStyleCnt="1" custLinFactNeighborX="-202" custLinFactNeighborY="-8157">
        <dgm:presLayoutVars>
          <dgm:bulletEnabled val="1"/>
        </dgm:presLayoutVars>
      </dgm:prSet>
      <dgm:spPr/>
    </dgm:pt>
  </dgm:ptLst>
  <dgm:cxnLst>
    <dgm:cxn modelId="{ABE1C842-53C0-4272-AA8A-D15611CC9587}" srcId="{32D4877A-EBEA-4AD5-B21E-9D90D6487FBF}" destId="{D5E9B5D9-3650-4A38-9225-649B30F698D7}" srcOrd="0" destOrd="0" parTransId="{0EBBCC0D-3B8D-4EA1-8C93-54DE4ED581DA}" sibTransId="{44FEBD72-7C18-4614-B32B-DA02F088E197}"/>
    <dgm:cxn modelId="{B0230077-ACB7-482E-8DBD-1E2C2C705FD5}" type="presOf" srcId="{32D4877A-EBEA-4AD5-B21E-9D90D6487FBF}" destId="{BA0A1CB2-9124-45BF-BEEE-F9079C040E6E}" srcOrd="0" destOrd="0" presId="urn:microsoft.com/office/officeart/2005/8/layout/list1"/>
    <dgm:cxn modelId="{1FB5B58D-C637-47E2-A414-DB4D896B8EFC}" type="presOf" srcId="{D5E9B5D9-3650-4A38-9225-649B30F698D7}" destId="{DE4408CF-4C23-4C89-B9E5-4442F5DB7644}" srcOrd="1" destOrd="0" presId="urn:microsoft.com/office/officeart/2005/8/layout/list1"/>
    <dgm:cxn modelId="{6DC056C6-8A4A-4C55-9846-95D5A5E1AAAF}" type="presOf" srcId="{D5E9B5D9-3650-4A38-9225-649B30F698D7}" destId="{1790AD68-7DBE-473F-94B3-591F2CBF46F5}" srcOrd="0" destOrd="0" presId="urn:microsoft.com/office/officeart/2005/8/layout/list1"/>
    <dgm:cxn modelId="{B9AC0BF9-243B-4099-9855-E286BCB4AE14}" type="presParOf" srcId="{BA0A1CB2-9124-45BF-BEEE-F9079C040E6E}" destId="{281A5239-AA29-4418-9120-34B7F92768B7}" srcOrd="0" destOrd="0" presId="urn:microsoft.com/office/officeart/2005/8/layout/list1"/>
    <dgm:cxn modelId="{6D5D7A10-A507-4E6F-A3AD-2A024E929906}" type="presParOf" srcId="{281A5239-AA29-4418-9120-34B7F92768B7}" destId="{1790AD68-7DBE-473F-94B3-591F2CBF46F5}" srcOrd="0" destOrd="0" presId="urn:microsoft.com/office/officeart/2005/8/layout/list1"/>
    <dgm:cxn modelId="{0DF94E47-4C94-485C-AE47-2203F1CFBF20}" type="presParOf" srcId="{281A5239-AA29-4418-9120-34B7F92768B7}" destId="{DE4408CF-4C23-4C89-B9E5-4442F5DB7644}" srcOrd="1" destOrd="0" presId="urn:microsoft.com/office/officeart/2005/8/layout/list1"/>
    <dgm:cxn modelId="{A539CF5E-AF30-49F5-80F4-A04468C61246}" type="presParOf" srcId="{BA0A1CB2-9124-45BF-BEEE-F9079C040E6E}" destId="{16732BD4-22E2-4202-9E02-631382793293}" srcOrd="1" destOrd="0" presId="urn:microsoft.com/office/officeart/2005/8/layout/list1"/>
    <dgm:cxn modelId="{E951D499-0190-46CC-9C46-AF4580A4B8EF}" type="presParOf" srcId="{BA0A1CB2-9124-45BF-BEEE-F9079C040E6E}" destId="{241F848F-5F27-4607-8D95-9A1899BDA0F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2D4877A-EBEA-4AD5-B21E-9D90D6487FBF}" type="doc">
      <dgm:prSet loTypeId="urn:microsoft.com/office/officeart/2005/8/layout/list1" loCatId="list" qsTypeId="urn:microsoft.com/office/officeart/2005/8/quickstyle/3d2#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5E9B5D9-3650-4A38-9225-649B30F698D7}">
      <dgm:prSet phldrT="[Текст]" custT="1"/>
      <dgm:spPr/>
      <dgm:t>
        <a:bodyPr anchor="ctr"/>
        <a:lstStyle/>
        <a:p>
          <a:pPr marL="0" indent="0" algn="ctr"/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Доля медалистов, получивших хотя бы по одному предмету ЕГЭ по выбору менее 70 баллов</a:t>
          </a:r>
        </a:p>
      </dgm:t>
    </dgm:pt>
    <dgm:pt modelId="{0EBBCC0D-3B8D-4EA1-8C93-54DE4ED581DA}" type="parTrans" cxnId="{ABE1C842-53C0-4272-AA8A-D15611CC958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EBD72-7C18-4614-B32B-DA02F088E197}" type="sibTrans" cxnId="{ABE1C842-53C0-4272-AA8A-D15611CC958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0A1CB2-9124-45BF-BEEE-F9079C040E6E}" type="pres">
      <dgm:prSet presAssocID="{32D4877A-EBEA-4AD5-B21E-9D90D6487FBF}" presName="linear" presStyleCnt="0">
        <dgm:presLayoutVars>
          <dgm:dir/>
          <dgm:animLvl val="lvl"/>
          <dgm:resizeHandles val="exact"/>
        </dgm:presLayoutVars>
      </dgm:prSet>
      <dgm:spPr/>
    </dgm:pt>
    <dgm:pt modelId="{281A5239-AA29-4418-9120-34B7F92768B7}" type="pres">
      <dgm:prSet presAssocID="{D5E9B5D9-3650-4A38-9225-649B30F698D7}" presName="parentLin" presStyleCnt="0"/>
      <dgm:spPr/>
    </dgm:pt>
    <dgm:pt modelId="{1790AD68-7DBE-473F-94B3-591F2CBF46F5}" type="pres">
      <dgm:prSet presAssocID="{D5E9B5D9-3650-4A38-9225-649B30F698D7}" presName="parentLeftMargin" presStyleLbl="node1" presStyleIdx="0" presStyleCnt="1"/>
      <dgm:spPr/>
    </dgm:pt>
    <dgm:pt modelId="{DE4408CF-4C23-4C89-B9E5-4442F5DB7644}" type="pres">
      <dgm:prSet presAssocID="{D5E9B5D9-3650-4A38-9225-649B30F698D7}" presName="parentText" presStyleLbl="node1" presStyleIdx="0" presStyleCnt="1" custScaleY="33748" custLinFactX="7840" custLinFactNeighborX="100000" custLinFactNeighborY="3087">
        <dgm:presLayoutVars>
          <dgm:chMax val="0"/>
          <dgm:bulletEnabled val="1"/>
        </dgm:presLayoutVars>
      </dgm:prSet>
      <dgm:spPr/>
    </dgm:pt>
    <dgm:pt modelId="{16732BD4-22E2-4202-9E02-631382793293}" type="pres">
      <dgm:prSet presAssocID="{D5E9B5D9-3650-4A38-9225-649B30F698D7}" presName="negativeSpace" presStyleCnt="0"/>
      <dgm:spPr/>
    </dgm:pt>
    <dgm:pt modelId="{241F848F-5F27-4607-8D95-9A1899BDA0FE}" type="pres">
      <dgm:prSet presAssocID="{D5E9B5D9-3650-4A38-9225-649B30F698D7}" presName="childText" presStyleLbl="conFgAcc1" presStyleIdx="0" presStyleCnt="1" custLinFactNeighborX="-202" custLinFactNeighborY="-8157">
        <dgm:presLayoutVars>
          <dgm:bulletEnabled val="1"/>
        </dgm:presLayoutVars>
      </dgm:prSet>
      <dgm:spPr/>
    </dgm:pt>
  </dgm:ptLst>
  <dgm:cxnLst>
    <dgm:cxn modelId="{ABE1C842-53C0-4272-AA8A-D15611CC9587}" srcId="{32D4877A-EBEA-4AD5-B21E-9D90D6487FBF}" destId="{D5E9B5D9-3650-4A38-9225-649B30F698D7}" srcOrd="0" destOrd="0" parTransId="{0EBBCC0D-3B8D-4EA1-8C93-54DE4ED581DA}" sibTransId="{44FEBD72-7C18-4614-B32B-DA02F088E197}"/>
    <dgm:cxn modelId="{D355A476-39F3-4B0E-A6DE-4A000E832F2D}" type="presOf" srcId="{32D4877A-EBEA-4AD5-B21E-9D90D6487FBF}" destId="{BA0A1CB2-9124-45BF-BEEE-F9079C040E6E}" srcOrd="0" destOrd="0" presId="urn:microsoft.com/office/officeart/2005/8/layout/list1"/>
    <dgm:cxn modelId="{22BED579-2A39-4D25-B2AE-99EA1978256D}" type="presOf" srcId="{D5E9B5D9-3650-4A38-9225-649B30F698D7}" destId="{DE4408CF-4C23-4C89-B9E5-4442F5DB7644}" srcOrd="1" destOrd="0" presId="urn:microsoft.com/office/officeart/2005/8/layout/list1"/>
    <dgm:cxn modelId="{3ACE23B6-9250-48E0-9FDD-CD722DB3FFB0}" type="presOf" srcId="{D5E9B5D9-3650-4A38-9225-649B30F698D7}" destId="{1790AD68-7DBE-473F-94B3-591F2CBF46F5}" srcOrd="0" destOrd="0" presId="urn:microsoft.com/office/officeart/2005/8/layout/list1"/>
    <dgm:cxn modelId="{B9472E0C-819A-4F16-BA14-8113B3E9D3AA}" type="presParOf" srcId="{BA0A1CB2-9124-45BF-BEEE-F9079C040E6E}" destId="{281A5239-AA29-4418-9120-34B7F92768B7}" srcOrd="0" destOrd="0" presId="urn:microsoft.com/office/officeart/2005/8/layout/list1"/>
    <dgm:cxn modelId="{5DAF13A0-2D5B-40AB-82B2-A8AE7F7C9829}" type="presParOf" srcId="{281A5239-AA29-4418-9120-34B7F92768B7}" destId="{1790AD68-7DBE-473F-94B3-591F2CBF46F5}" srcOrd="0" destOrd="0" presId="urn:microsoft.com/office/officeart/2005/8/layout/list1"/>
    <dgm:cxn modelId="{F221B50C-A8B6-4E7E-94F7-D653E5A80584}" type="presParOf" srcId="{281A5239-AA29-4418-9120-34B7F92768B7}" destId="{DE4408CF-4C23-4C89-B9E5-4442F5DB7644}" srcOrd="1" destOrd="0" presId="urn:microsoft.com/office/officeart/2005/8/layout/list1"/>
    <dgm:cxn modelId="{6BF5FB71-C2EA-4A49-BDA4-F8A746702AF6}" type="presParOf" srcId="{BA0A1CB2-9124-45BF-BEEE-F9079C040E6E}" destId="{16732BD4-22E2-4202-9E02-631382793293}" srcOrd="1" destOrd="0" presId="urn:microsoft.com/office/officeart/2005/8/layout/list1"/>
    <dgm:cxn modelId="{F2F16CBC-2C9C-4371-925C-361E0DA38714}" type="presParOf" srcId="{BA0A1CB2-9124-45BF-BEEE-F9079C040E6E}" destId="{241F848F-5F27-4607-8D95-9A1899BDA0F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31A692-2278-47DD-B190-94A36FF7DD6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A656114-2661-4990-B219-B8DBE4CA316C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</a:t>
          </a:r>
        </a:p>
      </dgm:t>
    </dgm:pt>
    <dgm:pt modelId="{6B6F4432-AA26-4E66-9149-4718585F69A3}" type="parTrans" cxnId="{82AF8DF1-8CAB-430D-8854-1ED38111D3EB}">
      <dgm:prSet/>
      <dgm:spPr/>
      <dgm:t>
        <a:bodyPr/>
        <a:lstStyle/>
        <a:p>
          <a:endParaRPr lang="ru-RU"/>
        </a:p>
      </dgm:t>
    </dgm:pt>
    <dgm:pt modelId="{35F9EE5B-4A4F-425D-9E5C-A2D7B9CE6B6C}" type="sibTrans" cxnId="{82AF8DF1-8CAB-430D-8854-1ED38111D3EB}">
      <dgm:prSet/>
      <dgm:spPr/>
      <dgm:t>
        <a:bodyPr/>
        <a:lstStyle/>
        <a:p>
          <a:endParaRPr lang="ru-RU"/>
        </a:p>
      </dgm:t>
    </dgm:pt>
    <dgm:pt modelId="{BAD6019C-ADF5-4387-B45D-1ECE4E788D0A}">
      <dgm:prSet phldrT="[Текст]"/>
      <dgm:spPr>
        <a:solidFill>
          <a:srgbClr val="FFFF00"/>
        </a:solidFill>
        <a:ln>
          <a:solidFill>
            <a:srgbClr val="92D050"/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</a:t>
          </a:r>
        </a:p>
      </dgm:t>
    </dgm:pt>
    <dgm:pt modelId="{F4A63BD4-B6E0-4DE0-A6C8-435687180890}" type="parTrans" cxnId="{D268FB0A-6B2A-45B9-803C-CEF191E333D0}">
      <dgm:prSet/>
      <dgm:spPr/>
      <dgm:t>
        <a:bodyPr/>
        <a:lstStyle/>
        <a:p>
          <a:endParaRPr lang="ru-RU"/>
        </a:p>
      </dgm:t>
    </dgm:pt>
    <dgm:pt modelId="{486E8A57-97B5-4FD2-BD09-972827F806A3}" type="sibTrans" cxnId="{D268FB0A-6B2A-45B9-803C-CEF191E333D0}">
      <dgm:prSet/>
      <dgm:spPr/>
      <dgm:t>
        <a:bodyPr/>
        <a:lstStyle/>
        <a:p>
          <a:endParaRPr lang="ru-RU"/>
        </a:p>
      </dgm:t>
    </dgm:pt>
    <dgm:pt modelId="{03C63E29-3328-44FB-B0D3-3CA53343C1AF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</a:t>
          </a:r>
        </a:p>
      </dgm:t>
    </dgm:pt>
    <dgm:pt modelId="{7751305B-EC21-4A9B-AFAF-E2AA3EFED72B}" type="parTrans" cxnId="{2BD46257-04C9-4B25-ACA0-F3E6B7D23F69}">
      <dgm:prSet/>
      <dgm:spPr/>
      <dgm:t>
        <a:bodyPr/>
        <a:lstStyle/>
        <a:p>
          <a:endParaRPr lang="ru-RU"/>
        </a:p>
      </dgm:t>
    </dgm:pt>
    <dgm:pt modelId="{D0056183-09EF-4225-A5E4-472D9E735ACC}" type="sibTrans" cxnId="{2BD46257-04C9-4B25-ACA0-F3E6B7D23F69}">
      <dgm:prSet/>
      <dgm:spPr/>
      <dgm:t>
        <a:bodyPr/>
        <a:lstStyle/>
        <a:p>
          <a:endParaRPr lang="ru-RU"/>
        </a:p>
      </dgm:t>
    </dgm:pt>
    <dgm:pt modelId="{30FC5FA0-D23E-4053-A389-2B0F30BA2320}">
      <dgm:prSet phldrT="[Текст]"/>
      <dgm:spPr>
        <a:pattFill prst="plaid">
          <a:fgClr>
            <a:srgbClr val="92D050"/>
          </a:fgClr>
          <a:bgClr>
            <a:schemeClr val="bg1"/>
          </a:bgClr>
        </a:patt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</a:t>
          </a:r>
        </a:p>
      </dgm:t>
    </dgm:pt>
    <dgm:pt modelId="{5102E85F-8E2C-4FBF-9293-C28BEB2C28A0}" type="parTrans" cxnId="{81673171-0A6A-40DD-B948-4328B57E4A75}">
      <dgm:prSet/>
      <dgm:spPr/>
      <dgm:t>
        <a:bodyPr/>
        <a:lstStyle/>
        <a:p>
          <a:endParaRPr lang="ru-RU"/>
        </a:p>
      </dgm:t>
    </dgm:pt>
    <dgm:pt modelId="{34D3BAF6-C153-43AA-995E-C65BE7BCFF24}" type="sibTrans" cxnId="{81673171-0A6A-40DD-B948-4328B57E4A75}">
      <dgm:prSet/>
      <dgm:spPr/>
      <dgm:t>
        <a:bodyPr/>
        <a:lstStyle/>
        <a:p>
          <a:endParaRPr lang="ru-RU"/>
        </a:p>
      </dgm:t>
    </dgm:pt>
    <dgm:pt modelId="{7A7CB733-0585-4AD2-8895-B12E46B90AE4}">
      <dgm:prSet phldrT="[Текст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</a:t>
          </a:r>
        </a:p>
      </dgm:t>
    </dgm:pt>
    <dgm:pt modelId="{8CAF71DF-8347-44C0-98DE-5E76A7BC446E}" type="parTrans" cxnId="{DC62BA23-B764-465D-BC30-1862ED6AEBF4}">
      <dgm:prSet/>
      <dgm:spPr/>
      <dgm:t>
        <a:bodyPr/>
        <a:lstStyle/>
        <a:p>
          <a:endParaRPr lang="ru-RU"/>
        </a:p>
      </dgm:t>
    </dgm:pt>
    <dgm:pt modelId="{8A3DE811-9AD1-48A0-B432-D20C36BB6AD7}" type="sibTrans" cxnId="{DC62BA23-B764-465D-BC30-1862ED6AEBF4}">
      <dgm:prSet/>
      <dgm:spPr/>
      <dgm:t>
        <a:bodyPr/>
        <a:lstStyle/>
        <a:p>
          <a:endParaRPr lang="ru-RU"/>
        </a:p>
      </dgm:t>
    </dgm:pt>
    <dgm:pt modelId="{FF00A6E1-E406-441B-B567-0AAC8709080F}">
      <dgm:prSet phldrT="[Текст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</a:t>
          </a:r>
        </a:p>
      </dgm:t>
    </dgm:pt>
    <dgm:pt modelId="{D7F91D52-2B06-472D-996C-3CBDD36BFC39}" type="parTrans" cxnId="{C9193C9A-F894-4D30-A8BF-875500CE464E}">
      <dgm:prSet/>
      <dgm:spPr/>
      <dgm:t>
        <a:bodyPr/>
        <a:lstStyle/>
        <a:p>
          <a:endParaRPr lang="ru-RU"/>
        </a:p>
      </dgm:t>
    </dgm:pt>
    <dgm:pt modelId="{0AC0E8DC-5B4C-4888-8069-C16A9C4B8B56}" type="sibTrans" cxnId="{C9193C9A-F894-4D30-A8BF-875500CE464E}">
      <dgm:prSet/>
      <dgm:spPr/>
      <dgm:t>
        <a:bodyPr/>
        <a:lstStyle/>
        <a:p>
          <a:endParaRPr lang="ru-RU"/>
        </a:p>
      </dgm:t>
    </dgm:pt>
    <dgm:pt modelId="{1A116C7B-E9E8-4F11-844C-5E43C1C404CD}" type="pres">
      <dgm:prSet presAssocID="{3F31A692-2278-47DD-B190-94A36FF7DD6E}" presName="CompostProcess" presStyleCnt="0">
        <dgm:presLayoutVars>
          <dgm:dir/>
          <dgm:resizeHandles val="exact"/>
        </dgm:presLayoutVars>
      </dgm:prSet>
      <dgm:spPr/>
    </dgm:pt>
    <dgm:pt modelId="{DD338756-65BA-4AF3-8BCF-A28637F2B699}" type="pres">
      <dgm:prSet presAssocID="{3F31A692-2278-47DD-B190-94A36FF7DD6E}" presName="arrow" presStyleLbl="bgShp" presStyleIdx="0" presStyleCnt="1" custScaleX="117647" custLinFactNeighborX="3836"/>
      <dgm:spPr/>
    </dgm:pt>
    <dgm:pt modelId="{B0B670BD-EFB2-4AB9-9C96-0D127ACAEDEC}" type="pres">
      <dgm:prSet presAssocID="{3F31A692-2278-47DD-B190-94A36FF7DD6E}" presName="linearProcess" presStyleCnt="0"/>
      <dgm:spPr/>
    </dgm:pt>
    <dgm:pt modelId="{754660D3-3154-4FBB-B129-E312BD21BB69}" type="pres">
      <dgm:prSet presAssocID="{03C63E29-3328-44FB-B0D3-3CA53343C1AF}" presName="textNode" presStyleLbl="node1" presStyleIdx="0" presStyleCnt="6">
        <dgm:presLayoutVars>
          <dgm:bulletEnabled val="1"/>
        </dgm:presLayoutVars>
      </dgm:prSet>
      <dgm:spPr/>
    </dgm:pt>
    <dgm:pt modelId="{BC18E2AC-DD87-4F3B-A4C3-A6E609A9CD95}" type="pres">
      <dgm:prSet presAssocID="{D0056183-09EF-4225-A5E4-472D9E735ACC}" presName="sibTrans" presStyleCnt="0"/>
      <dgm:spPr/>
    </dgm:pt>
    <dgm:pt modelId="{973D1F09-4CDD-4945-9200-0D2F4E3E0327}" type="pres">
      <dgm:prSet presAssocID="{1A656114-2661-4990-B219-B8DBE4CA316C}" presName="textNode" presStyleLbl="node1" presStyleIdx="1" presStyleCnt="6">
        <dgm:presLayoutVars>
          <dgm:bulletEnabled val="1"/>
        </dgm:presLayoutVars>
      </dgm:prSet>
      <dgm:spPr/>
    </dgm:pt>
    <dgm:pt modelId="{88D051F6-FFC1-4DFF-808A-D7F7833CCD5C}" type="pres">
      <dgm:prSet presAssocID="{35F9EE5B-4A4F-425D-9E5C-A2D7B9CE6B6C}" presName="sibTrans" presStyleCnt="0"/>
      <dgm:spPr/>
    </dgm:pt>
    <dgm:pt modelId="{D7C85E7D-5A90-4FDD-8E24-30A8E6CDDC2A}" type="pres">
      <dgm:prSet presAssocID="{BAD6019C-ADF5-4387-B45D-1ECE4E788D0A}" presName="textNode" presStyleLbl="node1" presStyleIdx="2" presStyleCnt="6">
        <dgm:presLayoutVars>
          <dgm:bulletEnabled val="1"/>
        </dgm:presLayoutVars>
      </dgm:prSet>
      <dgm:spPr/>
    </dgm:pt>
    <dgm:pt modelId="{901D2F17-DEAE-4872-B624-262FD89017AE}" type="pres">
      <dgm:prSet presAssocID="{486E8A57-97B5-4FD2-BD09-972827F806A3}" presName="sibTrans" presStyleCnt="0"/>
      <dgm:spPr/>
    </dgm:pt>
    <dgm:pt modelId="{4C285D5F-F7A3-4132-BFF8-BCEB7FA0663F}" type="pres">
      <dgm:prSet presAssocID="{7A7CB733-0585-4AD2-8895-B12E46B90AE4}" presName="textNode" presStyleLbl="node1" presStyleIdx="3" presStyleCnt="6">
        <dgm:presLayoutVars>
          <dgm:bulletEnabled val="1"/>
        </dgm:presLayoutVars>
      </dgm:prSet>
      <dgm:spPr/>
    </dgm:pt>
    <dgm:pt modelId="{5420F22F-5DAE-4D31-A8D5-7CA159B7247C}" type="pres">
      <dgm:prSet presAssocID="{8A3DE811-9AD1-48A0-B432-D20C36BB6AD7}" presName="sibTrans" presStyleCnt="0"/>
      <dgm:spPr/>
    </dgm:pt>
    <dgm:pt modelId="{1162DB40-D4DD-4FEC-A0FE-0184DC8CBF33}" type="pres">
      <dgm:prSet presAssocID="{FF00A6E1-E406-441B-B567-0AAC8709080F}" presName="textNode" presStyleLbl="node1" presStyleIdx="4" presStyleCnt="6">
        <dgm:presLayoutVars>
          <dgm:bulletEnabled val="1"/>
        </dgm:presLayoutVars>
      </dgm:prSet>
      <dgm:spPr/>
    </dgm:pt>
    <dgm:pt modelId="{783188A5-D24B-4774-AD3E-A4B8129D6D6D}" type="pres">
      <dgm:prSet presAssocID="{0AC0E8DC-5B4C-4888-8069-C16A9C4B8B56}" presName="sibTrans" presStyleCnt="0"/>
      <dgm:spPr/>
    </dgm:pt>
    <dgm:pt modelId="{8CD89311-D2B7-4A32-B565-8CC81992A1F4}" type="pres">
      <dgm:prSet presAssocID="{30FC5FA0-D23E-4053-A389-2B0F30BA2320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D268FB0A-6B2A-45B9-803C-CEF191E333D0}" srcId="{3F31A692-2278-47DD-B190-94A36FF7DD6E}" destId="{BAD6019C-ADF5-4387-B45D-1ECE4E788D0A}" srcOrd="2" destOrd="0" parTransId="{F4A63BD4-B6E0-4DE0-A6C8-435687180890}" sibTransId="{486E8A57-97B5-4FD2-BD09-972827F806A3}"/>
    <dgm:cxn modelId="{DC62BA23-B764-465D-BC30-1862ED6AEBF4}" srcId="{3F31A692-2278-47DD-B190-94A36FF7DD6E}" destId="{7A7CB733-0585-4AD2-8895-B12E46B90AE4}" srcOrd="3" destOrd="0" parTransId="{8CAF71DF-8347-44C0-98DE-5E76A7BC446E}" sibTransId="{8A3DE811-9AD1-48A0-B432-D20C36BB6AD7}"/>
    <dgm:cxn modelId="{331A582D-38BE-43C8-B66C-04F1CCBE7FA7}" type="presOf" srcId="{3F31A692-2278-47DD-B190-94A36FF7DD6E}" destId="{1A116C7B-E9E8-4F11-844C-5E43C1C404CD}" srcOrd="0" destOrd="0" presId="urn:microsoft.com/office/officeart/2005/8/layout/hProcess9"/>
    <dgm:cxn modelId="{81673171-0A6A-40DD-B948-4328B57E4A75}" srcId="{3F31A692-2278-47DD-B190-94A36FF7DD6E}" destId="{30FC5FA0-D23E-4053-A389-2B0F30BA2320}" srcOrd="5" destOrd="0" parTransId="{5102E85F-8E2C-4FBF-9293-C28BEB2C28A0}" sibTransId="{34D3BAF6-C153-43AA-995E-C65BE7BCFF24}"/>
    <dgm:cxn modelId="{B90EBC55-822C-4EB5-81CA-DBEF935DFB13}" type="presOf" srcId="{30FC5FA0-D23E-4053-A389-2B0F30BA2320}" destId="{8CD89311-D2B7-4A32-B565-8CC81992A1F4}" srcOrd="0" destOrd="0" presId="urn:microsoft.com/office/officeart/2005/8/layout/hProcess9"/>
    <dgm:cxn modelId="{2BD46257-04C9-4B25-ACA0-F3E6B7D23F69}" srcId="{3F31A692-2278-47DD-B190-94A36FF7DD6E}" destId="{03C63E29-3328-44FB-B0D3-3CA53343C1AF}" srcOrd="0" destOrd="0" parTransId="{7751305B-EC21-4A9B-AFAF-E2AA3EFED72B}" sibTransId="{D0056183-09EF-4225-A5E4-472D9E735ACC}"/>
    <dgm:cxn modelId="{EC79EF96-2BDC-4371-ADAF-01FFF13884E9}" type="presOf" srcId="{FF00A6E1-E406-441B-B567-0AAC8709080F}" destId="{1162DB40-D4DD-4FEC-A0FE-0184DC8CBF33}" srcOrd="0" destOrd="0" presId="urn:microsoft.com/office/officeart/2005/8/layout/hProcess9"/>
    <dgm:cxn modelId="{C9193C9A-F894-4D30-A8BF-875500CE464E}" srcId="{3F31A692-2278-47DD-B190-94A36FF7DD6E}" destId="{FF00A6E1-E406-441B-B567-0AAC8709080F}" srcOrd="4" destOrd="0" parTransId="{D7F91D52-2B06-472D-996C-3CBDD36BFC39}" sibTransId="{0AC0E8DC-5B4C-4888-8069-C16A9C4B8B56}"/>
    <dgm:cxn modelId="{DAAE33A4-077B-42B9-B5A5-33C77E8C7487}" type="presOf" srcId="{7A7CB733-0585-4AD2-8895-B12E46B90AE4}" destId="{4C285D5F-F7A3-4132-BFF8-BCEB7FA0663F}" srcOrd="0" destOrd="0" presId="urn:microsoft.com/office/officeart/2005/8/layout/hProcess9"/>
    <dgm:cxn modelId="{493000B3-544A-4B39-ADB8-9012A80B82B9}" type="presOf" srcId="{03C63E29-3328-44FB-B0D3-3CA53343C1AF}" destId="{754660D3-3154-4FBB-B129-E312BD21BB69}" srcOrd="0" destOrd="0" presId="urn:microsoft.com/office/officeart/2005/8/layout/hProcess9"/>
    <dgm:cxn modelId="{82AF8DF1-8CAB-430D-8854-1ED38111D3EB}" srcId="{3F31A692-2278-47DD-B190-94A36FF7DD6E}" destId="{1A656114-2661-4990-B219-B8DBE4CA316C}" srcOrd="1" destOrd="0" parTransId="{6B6F4432-AA26-4E66-9149-4718585F69A3}" sibTransId="{35F9EE5B-4A4F-425D-9E5C-A2D7B9CE6B6C}"/>
    <dgm:cxn modelId="{19108DF6-AB0E-44B0-BDCE-ACAA8181622C}" type="presOf" srcId="{BAD6019C-ADF5-4387-B45D-1ECE4E788D0A}" destId="{D7C85E7D-5A90-4FDD-8E24-30A8E6CDDC2A}" srcOrd="0" destOrd="0" presId="urn:microsoft.com/office/officeart/2005/8/layout/hProcess9"/>
    <dgm:cxn modelId="{BFEB87F8-6DD4-4181-A5B8-0F27FD1A71FA}" type="presOf" srcId="{1A656114-2661-4990-B219-B8DBE4CA316C}" destId="{973D1F09-4CDD-4945-9200-0D2F4E3E0327}" srcOrd="0" destOrd="0" presId="urn:microsoft.com/office/officeart/2005/8/layout/hProcess9"/>
    <dgm:cxn modelId="{9D4B0FBC-119D-4D41-9788-7638165F4BA2}" type="presParOf" srcId="{1A116C7B-E9E8-4F11-844C-5E43C1C404CD}" destId="{DD338756-65BA-4AF3-8BCF-A28637F2B699}" srcOrd="0" destOrd="0" presId="urn:microsoft.com/office/officeart/2005/8/layout/hProcess9"/>
    <dgm:cxn modelId="{105C9825-0870-42D2-AF00-723580DF2DA3}" type="presParOf" srcId="{1A116C7B-E9E8-4F11-844C-5E43C1C404CD}" destId="{B0B670BD-EFB2-4AB9-9C96-0D127ACAEDEC}" srcOrd="1" destOrd="0" presId="urn:microsoft.com/office/officeart/2005/8/layout/hProcess9"/>
    <dgm:cxn modelId="{00102A53-E829-48E5-A416-A106733335DE}" type="presParOf" srcId="{B0B670BD-EFB2-4AB9-9C96-0D127ACAEDEC}" destId="{754660D3-3154-4FBB-B129-E312BD21BB69}" srcOrd="0" destOrd="0" presId="urn:microsoft.com/office/officeart/2005/8/layout/hProcess9"/>
    <dgm:cxn modelId="{FEA92F16-E8C2-4DB4-AB1E-0CC8F13C6ABC}" type="presParOf" srcId="{B0B670BD-EFB2-4AB9-9C96-0D127ACAEDEC}" destId="{BC18E2AC-DD87-4F3B-A4C3-A6E609A9CD95}" srcOrd="1" destOrd="0" presId="urn:microsoft.com/office/officeart/2005/8/layout/hProcess9"/>
    <dgm:cxn modelId="{3E8E5D00-8607-4E0E-BC67-73756FA722BF}" type="presParOf" srcId="{B0B670BD-EFB2-4AB9-9C96-0D127ACAEDEC}" destId="{973D1F09-4CDD-4945-9200-0D2F4E3E0327}" srcOrd="2" destOrd="0" presId="urn:microsoft.com/office/officeart/2005/8/layout/hProcess9"/>
    <dgm:cxn modelId="{76F5FBBE-CFC9-4CEE-8650-F8CDB01034F0}" type="presParOf" srcId="{B0B670BD-EFB2-4AB9-9C96-0D127ACAEDEC}" destId="{88D051F6-FFC1-4DFF-808A-D7F7833CCD5C}" srcOrd="3" destOrd="0" presId="urn:microsoft.com/office/officeart/2005/8/layout/hProcess9"/>
    <dgm:cxn modelId="{13EF38AF-D49D-431F-827B-9CB0C1330906}" type="presParOf" srcId="{B0B670BD-EFB2-4AB9-9C96-0D127ACAEDEC}" destId="{D7C85E7D-5A90-4FDD-8E24-30A8E6CDDC2A}" srcOrd="4" destOrd="0" presId="urn:microsoft.com/office/officeart/2005/8/layout/hProcess9"/>
    <dgm:cxn modelId="{22A319C2-4F48-426A-A03E-31D655CC0C58}" type="presParOf" srcId="{B0B670BD-EFB2-4AB9-9C96-0D127ACAEDEC}" destId="{901D2F17-DEAE-4872-B624-262FD89017AE}" srcOrd="5" destOrd="0" presId="urn:microsoft.com/office/officeart/2005/8/layout/hProcess9"/>
    <dgm:cxn modelId="{00451B08-1BC4-411F-9E55-1EB0660AD7EB}" type="presParOf" srcId="{B0B670BD-EFB2-4AB9-9C96-0D127ACAEDEC}" destId="{4C285D5F-F7A3-4132-BFF8-BCEB7FA0663F}" srcOrd="6" destOrd="0" presId="urn:microsoft.com/office/officeart/2005/8/layout/hProcess9"/>
    <dgm:cxn modelId="{C8F878FD-4E78-4D20-89DA-F4D3349DC89A}" type="presParOf" srcId="{B0B670BD-EFB2-4AB9-9C96-0D127ACAEDEC}" destId="{5420F22F-5DAE-4D31-A8D5-7CA159B7247C}" srcOrd="7" destOrd="0" presId="urn:microsoft.com/office/officeart/2005/8/layout/hProcess9"/>
    <dgm:cxn modelId="{8420D5CE-63AA-4A1D-B371-712A1619FED6}" type="presParOf" srcId="{B0B670BD-EFB2-4AB9-9C96-0D127ACAEDEC}" destId="{1162DB40-D4DD-4FEC-A0FE-0184DC8CBF33}" srcOrd="8" destOrd="0" presId="urn:microsoft.com/office/officeart/2005/8/layout/hProcess9"/>
    <dgm:cxn modelId="{5586ACD6-66B3-4799-91CD-B80952915777}" type="presParOf" srcId="{B0B670BD-EFB2-4AB9-9C96-0D127ACAEDEC}" destId="{783188A5-D24B-4774-AD3E-A4B8129D6D6D}" srcOrd="9" destOrd="0" presId="urn:microsoft.com/office/officeart/2005/8/layout/hProcess9"/>
    <dgm:cxn modelId="{0FBAB7EE-C0DE-4F34-9DCD-9BE114684232}" type="presParOf" srcId="{B0B670BD-EFB2-4AB9-9C96-0D127ACAEDEC}" destId="{8CD89311-D2B7-4A32-B565-8CC81992A1F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2D4877A-EBEA-4AD5-B21E-9D90D6487FBF}" type="doc">
      <dgm:prSet loTypeId="urn:microsoft.com/office/officeart/2005/8/layout/list1" loCatId="list" qsTypeId="urn:microsoft.com/office/officeart/2005/8/quickstyle/3d2#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5E9B5D9-3650-4A38-9225-649B30F698D7}">
      <dgm:prSet phldrT="[Текст]" custT="1"/>
      <dgm:spPr/>
      <dgm:t>
        <a:bodyPr anchor="ctr"/>
        <a:lstStyle/>
        <a:p>
          <a:pPr marL="0" indent="0" algn="ctr"/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Доля медалистов, получивших хотя бы по одному предмету ЕГЭ по выбору менее 70 баллов</a:t>
          </a:r>
        </a:p>
      </dgm:t>
    </dgm:pt>
    <dgm:pt modelId="{0EBBCC0D-3B8D-4EA1-8C93-54DE4ED581DA}" type="parTrans" cxnId="{ABE1C842-53C0-4272-AA8A-D15611CC958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EBD72-7C18-4614-B32B-DA02F088E197}" type="sibTrans" cxnId="{ABE1C842-53C0-4272-AA8A-D15611CC958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0A1CB2-9124-45BF-BEEE-F9079C040E6E}" type="pres">
      <dgm:prSet presAssocID="{32D4877A-EBEA-4AD5-B21E-9D90D6487FBF}" presName="linear" presStyleCnt="0">
        <dgm:presLayoutVars>
          <dgm:dir/>
          <dgm:animLvl val="lvl"/>
          <dgm:resizeHandles val="exact"/>
        </dgm:presLayoutVars>
      </dgm:prSet>
      <dgm:spPr/>
    </dgm:pt>
    <dgm:pt modelId="{281A5239-AA29-4418-9120-34B7F92768B7}" type="pres">
      <dgm:prSet presAssocID="{D5E9B5D9-3650-4A38-9225-649B30F698D7}" presName="parentLin" presStyleCnt="0"/>
      <dgm:spPr/>
    </dgm:pt>
    <dgm:pt modelId="{1790AD68-7DBE-473F-94B3-591F2CBF46F5}" type="pres">
      <dgm:prSet presAssocID="{D5E9B5D9-3650-4A38-9225-649B30F698D7}" presName="parentLeftMargin" presStyleLbl="node1" presStyleIdx="0" presStyleCnt="1"/>
      <dgm:spPr/>
    </dgm:pt>
    <dgm:pt modelId="{DE4408CF-4C23-4C89-B9E5-4442F5DB7644}" type="pres">
      <dgm:prSet presAssocID="{D5E9B5D9-3650-4A38-9225-649B30F698D7}" presName="parentText" presStyleLbl="node1" presStyleIdx="0" presStyleCnt="1" custScaleY="33748" custLinFactX="7840" custLinFactNeighborX="100000" custLinFactNeighborY="3087">
        <dgm:presLayoutVars>
          <dgm:chMax val="0"/>
          <dgm:bulletEnabled val="1"/>
        </dgm:presLayoutVars>
      </dgm:prSet>
      <dgm:spPr/>
    </dgm:pt>
    <dgm:pt modelId="{16732BD4-22E2-4202-9E02-631382793293}" type="pres">
      <dgm:prSet presAssocID="{D5E9B5D9-3650-4A38-9225-649B30F698D7}" presName="negativeSpace" presStyleCnt="0"/>
      <dgm:spPr/>
    </dgm:pt>
    <dgm:pt modelId="{241F848F-5F27-4607-8D95-9A1899BDA0FE}" type="pres">
      <dgm:prSet presAssocID="{D5E9B5D9-3650-4A38-9225-649B30F698D7}" presName="childText" presStyleLbl="conFgAcc1" presStyleIdx="0" presStyleCnt="1" custLinFactNeighborX="-202" custLinFactNeighborY="-8157">
        <dgm:presLayoutVars>
          <dgm:bulletEnabled val="1"/>
        </dgm:presLayoutVars>
      </dgm:prSet>
      <dgm:spPr/>
    </dgm:pt>
  </dgm:ptLst>
  <dgm:cxnLst>
    <dgm:cxn modelId="{ABE1C842-53C0-4272-AA8A-D15611CC9587}" srcId="{32D4877A-EBEA-4AD5-B21E-9D90D6487FBF}" destId="{D5E9B5D9-3650-4A38-9225-649B30F698D7}" srcOrd="0" destOrd="0" parTransId="{0EBBCC0D-3B8D-4EA1-8C93-54DE4ED581DA}" sibTransId="{44FEBD72-7C18-4614-B32B-DA02F088E197}"/>
    <dgm:cxn modelId="{869B9074-FF12-4794-BFD0-55287AF39FFD}" type="presOf" srcId="{D5E9B5D9-3650-4A38-9225-649B30F698D7}" destId="{DE4408CF-4C23-4C89-B9E5-4442F5DB7644}" srcOrd="1" destOrd="0" presId="urn:microsoft.com/office/officeart/2005/8/layout/list1"/>
    <dgm:cxn modelId="{A156E197-800E-471D-9593-CE580981A55C}" type="presOf" srcId="{D5E9B5D9-3650-4A38-9225-649B30F698D7}" destId="{1790AD68-7DBE-473F-94B3-591F2CBF46F5}" srcOrd="0" destOrd="0" presId="urn:microsoft.com/office/officeart/2005/8/layout/list1"/>
    <dgm:cxn modelId="{C68BFFC7-0401-423C-BED6-48E0F91D2260}" type="presOf" srcId="{32D4877A-EBEA-4AD5-B21E-9D90D6487FBF}" destId="{BA0A1CB2-9124-45BF-BEEE-F9079C040E6E}" srcOrd="0" destOrd="0" presId="urn:microsoft.com/office/officeart/2005/8/layout/list1"/>
    <dgm:cxn modelId="{CF845F35-4291-4024-8FB7-483AA41C9C53}" type="presParOf" srcId="{BA0A1CB2-9124-45BF-BEEE-F9079C040E6E}" destId="{281A5239-AA29-4418-9120-34B7F92768B7}" srcOrd="0" destOrd="0" presId="urn:microsoft.com/office/officeart/2005/8/layout/list1"/>
    <dgm:cxn modelId="{07FD87ED-237A-4ECC-BFFF-C48F9FE6C992}" type="presParOf" srcId="{281A5239-AA29-4418-9120-34B7F92768B7}" destId="{1790AD68-7DBE-473F-94B3-591F2CBF46F5}" srcOrd="0" destOrd="0" presId="urn:microsoft.com/office/officeart/2005/8/layout/list1"/>
    <dgm:cxn modelId="{71085ED9-D1D2-48A1-8A38-9DE92D0005DA}" type="presParOf" srcId="{281A5239-AA29-4418-9120-34B7F92768B7}" destId="{DE4408CF-4C23-4C89-B9E5-4442F5DB7644}" srcOrd="1" destOrd="0" presId="urn:microsoft.com/office/officeart/2005/8/layout/list1"/>
    <dgm:cxn modelId="{3565AD14-7A50-4326-A126-32306205DCA7}" type="presParOf" srcId="{BA0A1CB2-9124-45BF-BEEE-F9079C040E6E}" destId="{16732BD4-22E2-4202-9E02-631382793293}" srcOrd="1" destOrd="0" presId="urn:microsoft.com/office/officeart/2005/8/layout/list1"/>
    <dgm:cxn modelId="{AFF10C54-3E7D-473A-B3E2-1252C8143AA7}" type="presParOf" srcId="{BA0A1CB2-9124-45BF-BEEE-F9079C040E6E}" destId="{241F848F-5F27-4607-8D95-9A1899BDA0F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DD103AE-6AAB-4274-9C82-EEA50050195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AAF2CC-9274-4FC8-B7A2-40858E55C84F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Явка в пункт проверки работ экспертов предметных комиссий Самарской области, утвержденных приказом министерства образования и науки Самарской области</a:t>
          </a:r>
        </a:p>
      </dgm:t>
    </dgm:pt>
    <dgm:pt modelId="{FE859948-9CDC-40CF-A4AD-45E93A6D75C6}" type="parTrans" cxnId="{B03A9BC5-B4FF-41C4-B969-50E5EDD2585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24A7A1-DAF2-4221-BD68-A40BFE471798}" type="sibTrans" cxnId="{B03A9BC5-B4FF-41C4-B969-50E5EDD2585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8ADFE5-B193-4382-88FC-CC61002F2ADB}">
      <dgm:prSet phldrT="[Текст]" custT="1"/>
      <dgm:spPr/>
      <dgm:t>
        <a:bodyPr/>
        <a:lstStyle/>
        <a:p>
          <a:r>
            <a:rPr lang="ru-RU" sz="4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4BAE74D9-8728-4D1B-BD64-F501F15103D4}" type="parTrans" cxnId="{D7F57274-2BC9-4A48-884C-05D7FA7651B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DAA217-11DD-4674-89B4-512ABA99DE8A}" type="sibTrans" cxnId="{D7F57274-2BC9-4A48-884C-05D7FA7651B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A53CE-F52D-4DEB-BD44-EC6832B90414}" type="pres">
      <dgm:prSet presAssocID="{5DD103AE-6AAB-4274-9C82-EEA500501951}" presName="linear" presStyleCnt="0">
        <dgm:presLayoutVars>
          <dgm:animLvl val="lvl"/>
          <dgm:resizeHandles val="exact"/>
        </dgm:presLayoutVars>
      </dgm:prSet>
      <dgm:spPr/>
    </dgm:pt>
    <dgm:pt modelId="{0C723366-F4C6-425D-8329-953621B65862}" type="pres">
      <dgm:prSet presAssocID="{91AAF2CC-9274-4FC8-B7A2-40858E55C84F}" presName="parentText" presStyleLbl="node1" presStyleIdx="0" presStyleCnt="1" custScaleY="60912" custLinFactNeighborX="-150" custLinFactNeighborY="-2360">
        <dgm:presLayoutVars>
          <dgm:chMax val="0"/>
          <dgm:bulletEnabled val="1"/>
        </dgm:presLayoutVars>
      </dgm:prSet>
      <dgm:spPr/>
    </dgm:pt>
    <dgm:pt modelId="{EEFFA4C8-9B81-43A4-888A-87DD60100406}" type="pres">
      <dgm:prSet presAssocID="{91AAF2CC-9274-4FC8-B7A2-40858E55C84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EBD680C-1CA3-40C7-BA67-BEF80B36B39B}" type="presOf" srcId="{D28ADFE5-B193-4382-88FC-CC61002F2ADB}" destId="{EEFFA4C8-9B81-43A4-888A-87DD60100406}" srcOrd="0" destOrd="0" presId="urn:microsoft.com/office/officeart/2005/8/layout/vList2"/>
    <dgm:cxn modelId="{D7F57274-2BC9-4A48-884C-05D7FA7651B8}" srcId="{91AAF2CC-9274-4FC8-B7A2-40858E55C84F}" destId="{D28ADFE5-B193-4382-88FC-CC61002F2ADB}" srcOrd="0" destOrd="0" parTransId="{4BAE74D9-8728-4D1B-BD64-F501F15103D4}" sibTransId="{D7DAA217-11DD-4674-89B4-512ABA99DE8A}"/>
    <dgm:cxn modelId="{B03A9BC5-B4FF-41C4-B969-50E5EDD25854}" srcId="{5DD103AE-6AAB-4274-9C82-EEA500501951}" destId="{91AAF2CC-9274-4FC8-B7A2-40858E55C84F}" srcOrd="0" destOrd="0" parTransId="{FE859948-9CDC-40CF-A4AD-45E93A6D75C6}" sibTransId="{8424A7A1-DAF2-4221-BD68-A40BFE471798}"/>
    <dgm:cxn modelId="{18A5B8C5-24C2-4F2E-8448-CBB0DE13B532}" type="presOf" srcId="{5DD103AE-6AAB-4274-9C82-EEA500501951}" destId="{484A53CE-F52D-4DEB-BD44-EC6832B90414}" srcOrd="0" destOrd="0" presId="urn:microsoft.com/office/officeart/2005/8/layout/vList2"/>
    <dgm:cxn modelId="{6268E4D1-E482-43E6-814E-6607106655BA}" type="presOf" srcId="{91AAF2CC-9274-4FC8-B7A2-40858E55C84F}" destId="{0C723366-F4C6-425D-8329-953621B65862}" srcOrd="0" destOrd="0" presId="urn:microsoft.com/office/officeart/2005/8/layout/vList2"/>
    <dgm:cxn modelId="{A81FAB29-9283-40EE-B01F-60DDD918E6A4}" type="presParOf" srcId="{484A53CE-F52D-4DEB-BD44-EC6832B90414}" destId="{0C723366-F4C6-425D-8329-953621B65862}" srcOrd="0" destOrd="0" presId="urn:microsoft.com/office/officeart/2005/8/layout/vList2"/>
    <dgm:cxn modelId="{EB865697-96F3-4100-9320-69716AF8AFDB}" type="presParOf" srcId="{484A53CE-F52D-4DEB-BD44-EC6832B90414}" destId="{EEFFA4C8-9B81-43A4-888A-87DD6010040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A9AD1A8-7271-4846-87DB-F4AE41EEF6C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83EACD-34CB-4C86-A1E6-65AC1B804754}">
      <dgm:prSet phldrT="[Текст]" custT="1"/>
      <dgm:spPr/>
      <dgm:t>
        <a:bodyPr/>
        <a:lstStyle/>
        <a:p>
          <a:pPr algn="ctr"/>
          <a:r>
            <a: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Количество членов предметных комиссий, на которых были возложены иные функции в период проведения экзаменов (руководитель ППЭ, организатор в и вне аудитории и др.)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293E17-3D2D-4997-85B6-51A77F55B45E}" type="parTrans" cxnId="{FD446658-9255-4E35-A69F-0398A905BDC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89D8FEB-D301-41B3-9668-52DB4CDE3999}" type="sibTrans" cxnId="{FD446658-9255-4E35-A69F-0398A905BDC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1FEA5E2-ABD4-4985-BC0A-C91E8A826637}">
      <dgm:prSet phldrT="[Текст]" custT="1"/>
      <dgm:spPr/>
      <dgm:t>
        <a:bodyPr/>
        <a:lstStyle/>
        <a:p>
          <a:pPr algn="l"/>
          <a:r>
            <a:rPr lang="ru-RU" sz="140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 баллов – эксперт предметной комиссии не выполнял иных функций в период работы предметной комиссии;</a:t>
          </a:r>
          <a:endParaRPr lang="ru-RU" sz="1400" i="0" strike="noStrik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69AA51-0BDD-4FFE-9E55-381ED7347EE1}" type="sibTrans" cxnId="{85751EA3-1DA3-49BC-85E0-DF889205475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F7714D1-B1A9-48DD-BE32-5F8F8A3337EF}" type="parTrans" cxnId="{85751EA3-1DA3-49BC-85E0-DF889205475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E32D108-704E-4C1E-836E-6661C45109A1}">
      <dgm:prSet phldrT="[Текст]" custT="1"/>
      <dgm:spPr/>
      <dgm:t>
        <a:bodyPr/>
        <a:lstStyle/>
        <a:p>
          <a:pPr algn="ctr"/>
          <a:endParaRPr lang="ru-RU" sz="1800" strike="noStrik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C46F04-6E34-4300-B659-159776597259}" type="sibTrans" cxnId="{A71B567A-2ECA-4B4F-8607-C88DF245AA4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AF97F1B-1C4A-4188-AC78-39FB34ED8130}" type="parTrans" cxnId="{A71B567A-2ECA-4B4F-8607-C88DF245AA4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8B85E8B-78B8-43DF-91B7-A4EA3183FE3E}">
      <dgm:prSet custT="1"/>
      <dgm:spPr/>
      <dgm:t>
        <a:bodyPr/>
        <a:lstStyle/>
        <a:p>
          <a:pPr algn="l"/>
          <a:r>
            <a:rPr lang="ru-RU" sz="140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 баллов – эксперт предметной комиссии выполнял иные функции в период работы предметной комиссии.</a:t>
          </a:r>
        </a:p>
      </dgm:t>
    </dgm:pt>
    <dgm:pt modelId="{99B471DB-1CA3-46E9-99A0-4B77CBFA3BC3}" type="parTrans" cxnId="{C0BF4B8B-B38A-4B3C-B936-EADFD2A2D73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FDE2FE3-91BC-4883-B830-17535B206950}" type="sibTrans" cxnId="{C0BF4B8B-B38A-4B3C-B936-EADFD2A2D73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05B45B2-FBF4-444B-83F3-B932EC179A35}" type="pres">
      <dgm:prSet presAssocID="{6A9AD1A8-7271-4846-87DB-F4AE41EEF6C1}" presName="linear" presStyleCnt="0">
        <dgm:presLayoutVars>
          <dgm:animLvl val="lvl"/>
          <dgm:resizeHandles val="exact"/>
        </dgm:presLayoutVars>
      </dgm:prSet>
      <dgm:spPr/>
    </dgm:pt>
    <dgm:pt modelId="{B814BA83-E09C-4C6C-854C-54506EA27D9C}" type="pres">
      <dgm:prSet presAssocID="{0283EACD-34CB-4C86-A1E6-65AC1B804754}" presName="parentText" presStyleLbl="node1" presStyleIdx="0" presStyleCnt="1" custScaleY="58868" custLinFactNeighborX="2197" custLinFactNeighborY="21569">
        <dgm:presLayoutVars>
          <dgm:chMax val="0"/>
          <dgm:bulletEnabled val="1"/>
        </dgm:presLayoutVars>
      </dgm:prSet>
      <dgm:spPr/>
    </dgm:pt>
    <dgm:pt modelId="{E950068D-7289-431F-A45B-7D31C203104C}" type="pres">
      <dgm:prSet presAssocID="{0283EACD-34CB-4C86-A1E6-65AC1B804754}" presName="childText" presStyleLbl="revTx" presStyleIdx="0" presStyleCnt="1" custScaleX="83232" custLinFactNeighborX="-3018" custLinFactNeighborY="7498">
        <dgm:presLayoutVars>
          <dgm:bulletEnabled val="1"/>
        </dgm:presLayoutVars>
      </dgm:prSet>
      <dgm:spPr/>
    </dgm:pt>
  </dgm:ptLst>
  <dgm:cxnLst>
    <dgm:cxn modelId="{F151FB5D-6EB3-4E0C-86FD-0F4C302EC17A}" type="presOf" srcId="{0283EACD-34CB-4C86-A1E6-65AC1B804754}" destId="{B814BA83-E09C-4C6C-854C-54506EA27D9C}" srcOrd="0" destOrd="0" presId="urn:microsoft.com/office/officeart/2005/8/layout/vList2"/>
    <dgm:cxn modelId="{FD446658-9255-4E35-A69F-0398A905BDC6}" srcId="{6A9AD1A8-7271-4846-87DB-F4AE41EEF6C1}" destId="{0283EACD-34CB-4C86-A1E6-65AC1B804754}" srcOrd="0" destOrd="0" parTransId="{80293E17-3D2D-4997-85B6-51A77F55B45E}" sibTransId="{F89D8FEB-D301-41B3-9668-52DB4CDE3999}"/>
    <dgm:cxn modelId="{A71B567A-2ECA-4B4F-8607-C88DF245AA41}" srcId="{0283EACD-34CB-4C86-A1E6-65AC1B804754}" destId="{AE32D108-704E-4C1E-836E-6661C45109A1}" srcOrd="0" destOrd="0" parTransId="{1AF97F1B-1C4A-4188-AC78-39FB34ED8130}" sibTransId="{8FC46F04-6E34-4300-B659-159776597259}"/>
    <dgm:cxn modelId="{046A8584-5178-4978-B4EB-628D8F330D77}" type="presOf" srcId="{AE32D108-704E-4C1E-836E-6661C45109A1}" destId="{E950068D-7289-431F-A45B-7D31C203104C}" srcOrd="0" destOrd="0" presId="urn:microsoft.com/office/officeart/2005/8/layout/vList2"/>
    <dgm:cxn modelId="{C0BF4B8B-B38A-4B3C-B936-EADFD2A2D73A}" srcId="{0283EACD-34CB-4C86-A1E6-65AC1B804754}" destId="{68B85E8B-78B8-43DF-91B7-A4EA3183FE3E}" srcOrd="2" destOrd="0" parTransId="{99B471DB-1CA3-46E9-99A0-4B77CBFA3BC3}" sibTransId="{3FDE2FE3-91BC-4883-B830-17535B206950}"/>
    <dgm:cxn modelId="{85751EA3-1DA3-49BC-85E0-DF8892054756}" srcId="{0283EACD-34CB-4C86-A1E6-65AC1B804754}" destId="{F1FEA5E2-ABD4-4985-BC0A-C91E8A826637}" srcOrd="1" destOrd="0" parTransId="{8F7714D1-B1A9-48DD-BE32-5F8F8A3337EF}" sibTransId="{1C69AA51-0BDD-4FFE-9E55-381ED7347EE1}"/>
    <dgm:cxn modelId="{A36E56D3-2D24-42CE-B324-D0DA9C013B53}" type="presOf" srcId="{6A9AD1A8-7271-4846-87DB-F4AE41EEF6C1}" destId="{405B45B2-FBF4-444B-83F3-B932EC179A35}" srcOrd="0" destOrd="0" presId="urn:microsoft.com/office/officeart/2005/8/layout/vList2"/>
    <dgm:cxn modelId="{317487D7-D88D-48CF-92C5-E1B969482480}" type="presOf" srcId="{68B85E8B-78B8-43DF-91B7-A4EA3183FE3E}" destId="{E950068D-7289-431F-A45B-7D31C203104C}" srcOrd="0" destOrd="2" presId="urn:microsoft.com/office/officeart/2005/8/layout/vList2"/>
    <dgm:cxn modelId="{39CA2DF7-C3E5-478C-9830-9667686E2F0A}" type="presOf" srcId="{F1FEA5E2-ABD4-4985-BC0A-C91E8A826637}" destId="{E950068D-7289-431F-A45B-7D31C203104C}" srcOrd="0" destOrd="1" presId="urn:microsoft.com/office/officeart/2005/8/layout/vList2"/>
    <dgm:cxn modelId="{337DF45C-03CF-4A3D-BDB2-D68B2ACD9674}" type="presParOf" srcId="{405B45B2-FBF4-444B-83F3-B932EC179A35}" destId="{B814BA83-E09C-4C6C-854C-54506EA27D9C}" srcOrd="0" destOrd="0" presId="urn:microsoft.com/office/officeart/2005/8/layout/vList2"/>
    <dgm:cxn modelId="{06CE0DA9-CD3F-4DDC-8B0C-8405E49533C6}" type="presParOf" srcId="{405B45B2-FBF4-444B-83F3-B932EC179A35}" destId="{E950068D-7289-431F-A45B-7D31C203104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6F9A7D4-91DA-45C5-A0AB-AF1C653563FC}" type="doc">
      <dgm:prSet loTypeId="urn:microsoft.com/office/officeart/2008/layout/PictureStrips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F7467D72-83AF-48A0-B677-609D4E227B81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Организация и проведение мероприятий,</a:t>
          </a:r>
        </a:p>
        <a:p>
          <a:pPr algn="ctr">
            <a:spcAft>
              <a:spcPts val="0"/>
            </a:spcAft>
          </a:pPr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 рамках кампании ЕГЭ</a:t>
          </a:r>
          <a:endParaRPr lang="ru-RU" sz="16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Aft>
              <a:spcPts val="0"/>
            </a:spcAft>
          </a:pPr>
          <a:endParaRPr lang="ru-RU" sz="8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Aft>
              <a:spcPts val="0"/>
            </a:spcAft>
          </a:pPr>
          <a:r>
            <a:rPr lang="ru-RU" sz="1100" b="1" i="1" dirty="0">
              <a:latin typeface="Arial" panose="020B0604020202020204" pitchFamily="34" charset="0"/>
              <a:cs typeface="Arial" panose="020B0604020202020204" pitchFamily="34" charset="0"/>
            </a:rPr>
            <a:t>4 и более мероприятий – 50 баллов;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Aft>
              <a:spcPts val="0"/>
            </a:spcAft>
          </a:pPr>
          <a:r>
            <a:rPr lang="ru-RU" sz="1100" i="1" dirty="0">
              <a:latin typeface="Arial" panose="020B0604020202020204" pitchFamily="34" charset="0"/>
              <a:cs typeface="Arial" panose="020B0604020202020204" pitchFamily="34" charset="0"/>
            </a:rPr>
            <a:t>2-3 мероприятия – 30 баллов;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Aft>
              <a:spcPts val="0"/>
            </a:spcAft>
          </a:pPr>
          <a:r>
            <a:rPr lang="ru-RU" sz="1100" i="1" dirty="0">
              <a:latin typeface="Arial" panose="020B0604020202020204" pitchFamily="34" charset="0"/>
              <a:cs typeface="Arial" panose="020B0604020202020204" pitchFamily="34" charset="0"/>
            </a:rPr>
            <a:t>1 мероприятие и менее – 0 баллов</a:t>
          </a:r>
          <a:endParaRPr lang="ru-RU" sz="16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Aft>
              <a:spcPts val="0"/>
            </a:spcAft>
          </a:pPr>
          <a:endParaRPr lang="ru-RU" sz="16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5E2D3D-4B49-4ECA-B1DF-B84C4AC5BE9B}" type="parTrans" cxnId="{03FC344F-B978-4194-8359-0240EB51B581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EC3270-B164-4FBE-B1CA-C69C65E4C77A}" type="sibTrans" cxnId="{03FC344F-B978-4194-8359-0240EB51B581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C8D77A-EC39-4D35-AADF-59282C07EB04}">
      <dgm:prSet phldrT="[Текст]" custT="1"/>
      <dgm:spPr/>
      <dgm:t>
        <a:bodyPr/>
        <a:lstStyle/>
        <a:p>
          <a:pPr marL="0" indent="0" algn="ctr">
            <a:spcAft>
              <a:spcPct val="35000"/>
            </a:spcAft>
          </a:pPr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Освещение в СМИ кампании ЕГЭ</a:t>
          </a:r>
        </a:p>
        <a:p>
          <a:pPr marL="0" indent="0" algn="ctr">
            <a:spcAft>
              <a:spcPts val="0"/>
            </a:spcAft>
          </a:pPr>
          <a:r>
            <a:rPr lang="ru-RU" sz="1100" b="1" i="1" dirty="0">
              <a:latin typeface="Arial" panose="020B0604020202020204" pitchFamily="34" charset="0"/>
              <a:cs typeface="Arial" panose="020B0604020202020204" pitchFamily="34" charset="0"/>
            </a:rPr>
            <a:t>10 публикаций и более – 50 баллов;</a:t>
          </a:r>
        </a:p>
        <a:p>
          <a:pPr marL="0" indent="0" algn="ctr">
            <a:spcAft>
              <a:spcPts val="0"/>
            </a:spcAft>
          </a:pPr>
          <a:r>
            <a:rPr lang="ru-RU" sz="1100" i="1" dirty="0">
              <a:latin typeface="Arial" panose="020B0604020202020204" pitchFamily="34" charset="0"/>
              <a:cs typeface="Arial" panose="020B0604020202020204" pitchFamily="34" charset="0"/>
            </a:rPr>
            <a:t>5-9 публикации – 30 баллов;</a:t>
          </a:r>
        </a:p>
        <a:p>
          <a:pPr marL="0" indent="0" algn="ctr">
            <a:spcAft>
              <a:spcPts val="0"/>
            </a:spcAft>
          </a:pPr>
          <a:r>
            <a:rPr lang="ru-RU" sz="1100" i="1" dirty="0">
              <a:latin typeface="Arial" panose="020B0604020202020204" pitchFamily="34" charset="0"/>
              <a:cs typeface="Arial" panose="020B0604020202020204" pitchFamily="34" charset="0"/>
            </a:rPr>
            <a:t>1 публикация и менее – 0 баллов.</a:t>
          </a:r>
        </a:p>
        <a:p>
          <a:pPr algn="l">
            <a:spcAft>
              <a:spcPct val="35000"/>
            </a:spcAft>
          </a:pP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AE0D87-28C7-4927-A2B2-552410793FA6}" type="parTrans" cxnId="{963A502A-F6C7-4BC9-B9EA-3568CCA78F19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EAF610-4439-44F9-BF9B-9EB8C7E87336}" type="sibTrans" cxnId="{963A502A-F6C7-4BC9-B9EA-3568CCA78F19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CFB2D-1BFE-42CD-93C7-CF09DD2A7E7D}" type="pres">
      <dgm:prSet presAssocID="{36F9A7D4-91DA-45C5-A0AB-AF1C653563FC}" presName="Name0" presStyleCnt="0">
        <dgm:presLayoutVars>
          <dgm:dir/>
          <dgm:resizeHandles val="exact"/>
        </dgm:presLayoutVars>
      </dgm:prSet>
      <dgm:spPr/>
    </dgm:pt>
    <dgm:pt modelId="{1063FBDE-7055-47F8-BD73-03F12807828C}" type="pres">
      <dgm:prSet presAssocID="{F7467D72-83AF-48A0-B677-609D4E227B81}" presName="composite" presStyleCnt="0"/>
      <dgm:spPr/>
    </dgm:pt>
    <dgm:pt modelId="{598F5728-0C18-4057-BFF6-DD015C857C91}" type="pres">
      <dgm:prSet presAssocID="{F7467D72-83AF-48A0-B677-609D4E227B81}" presName="rect1" presStyleLbl="trAlignAcc1" presStyleIdx="0" presStyleCnt="2" custScaleX="87850" custScaleY="80545" custLinFactNeighborX="-920" custLinFactNeighborY="-763">
        <dgm:presLayoutVars>
          <dgm:bulletEnabled val="1"/>
        </dgm:presLayoutVars>
      </dgm:prSet>
      <dgm:spPr/>
    </dgm:pt>
    <dgm:pt modelId="{24F7D139-FCE5-4D6A-9A5F-F7321FB914B4}" type="pres">
      <dgm:prSet presAssocID="{F7467D72-83AF-48A0-B677-609D4E227B81}" presName="rect2" presStyleLbl="fgImgPlace1" presStyleIdx="0" presStyleCnt="2" custScaleX="98162" custScaleY="820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60C16AF-73B2-463B-845E-BB2A31C2DEFC}" type="pres">
      <dgm:prSet presAssocID="{EAEC3270-B164-4FBE-B1CA-C69C65E4C77A}" presName="sibTrans" presStyleCnt="0"/>
      <dgm:spPr/>
    </dgm:pt>
    <dgm:pt modelId="{863F3EBA-A2A8-414C-A9EC-2A8106241A52}" type="pres">
      <dgm:prSet presAssocID="{06C8D77A-EC39-4D35-AADF-59282C07EB04}" presName="composite" presStyleCnt="0"/>
      <dgm:spPr/>
    </dgm:pt>
    <dgm:pt modelId="{E263E2E4-0AA0-49D5-BB3C-8FD21A583D03}" type="pres">
      <dgm:prSet presAssocID="{06C8D77A-EC39-4D35-AADF-59282C07EB04}" presName="rect1" presStyleLbl="trAlignAcc1" presStyleIdx="1" presStyleCnt="2" custScaleX="84241" custScaleY="86029" custLinFactNeighborY="-3411">
        <dgm:presLayoutVars>
          <dgm:bulletEnabled val="1"/>
        </dgm:presLayoutVars>
      </dgm:prSet>
      <dgm:spPr/>
    </dgm:pt>
    <dgm:pt modelId="{1590512A-0373-461D-A7CA-2424CAE9783C}" type="pres">
      <dgm:prSet presAssocID="{06C8D77A-EC39-4D35-AADF-59282C07EB04}" presName="rect2" presStyleLbl="fgImgPlace1" presStyleIdx="1" presStyleCnt="2" custScaleX="99914" custScaleY="86551" custLinFactNeighborY="-3249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53117F06-6687-485A-96F4-CDA6FA1DFDF2}" type="presOf" srcId="{36F9A7D4-91DA-45C5-A0AB-AF1C653563FC}" destId="{A81CFB2D-1BFE-42CD-93C7-CF09DD2A7E7D}" srcOrd="0" destOrd="0" presId="urn:microsoft.com/office/officeart/2008/layout/PictureStrips"/>
    <dgm:cxn modelId="{2D5E6621-0A73-4CA7-9663-67AA9D51FEF0}" type="presOf" srcId="{06C8D77A-EC39-4D35-AADF-59282C07EB04}" destId="{E263E2E4-0AA0-49D5-BB3C-8FD21A583D03}" srcOrd="0" destOrd="0" presId="urn:microsoft.com/office/officeart/2008/layout/PictureStrips"/>
    <dgm:cxn modelId="{963A502A-F6C7-4BC9-B9EA-3568CCA78F19}" srcId="{36F9A7D4-91DA-45C5-A0AB-AF1C653563FC}" destId="{06C8D77A-EC39-4D35-AADF-59282C07EB04}" srcOrd="1" destOrd="0" parTransId="{BAAE0D87-28C7-4927-A2B2-552410793FA6}" sibTransId="{D5EAF610-4439-44F9-BF9B-9EB8C7E87336}"/>
    <dgm:cxn modelId="{03FC344F-B978-4194-8359-0240EB51B581}" srcId="{36F9A7D4-91DA-45C5-A0AB-AF1C653563FC}" destId="{F7467D72-83AF-48A0-B677-609D4E227B81}" srcOrd="0" destOrd="0" parTransId="{BB5E2D3D-4B49-4ECA-B1DF-B84C4AC5BE9B}" sibTransId="{EAEC3270-B164-4FBE-B1CA-C69C65E4C77A}"/>
    <dgm:cxn modelId="{D39EC7FD-753C-4FCD-823E-01E6D6F21FF4}" type="presOf" srcId="{F7467D72-83AF-48A0-B677-609D4E227B81}" destId="{598F5728-0C18-4057-BFF6-DD015C857C91}" srcOrd="0" destOrd="0" presId="urn:microsoft.com/office/officeart/2008/layout/PictureStrips"/>
    <dgm:cxn modelId="{27D17E68-3712-490E-B7EE-3FD37AB1F18F}" type="presParOf" srcId="{A81CFB2D-1BFE-42CD-93C7-CF09DD2A7E7D}" destId="{1063FBDE-7055-47F8-BD73-03F12807828C}" srcOrd="0" destOrd="0" presId="urn:microsoft.com/office/officeart/2008/layout/PictureStrips"/>
    <dgm:cxn modelId="{C23EC63A-9F76-4BC0-A38C-7E90BD29DF55}" type="presParOf" srcId="{1063FBDE-7055-47F8-BD73-03F12807828C}" destId="{598F5728-0C18-4057-BFF6-DD015C857C91}" srcOrd="0" destOrd="0" presId="urn:microsoft.com/office/officeart/2008/layout/PictureStrips"/>
    <dgm:cxn modelId="{6FAEBB17-768B-4D99-836D-C073F38C403A}" type="presParOf" srcId="{1063FBDE-7055-47F8-BD73-03F12807828C}" destId="{24F7D139-FCE5-4D6A-9A5F-F7321FB914B4}" srcOrd="1" destOrd="0" presId="urn:microsoft.com/office/officeart/2008/layout/PictureStrips"/>
    <dgm:cxn modelId="{769333E9-7884-4B93-B4E2-4E63F04C09A8}" type="presParOf" srcId="{A81CFB2D-1BFE-42CD-93C7-CF09DD2A7E7D}" destId="{B60C16AF-73B2-463B-845E-BB2A31C2DEFC}" srcOrd="1" destOrd="0" presId="urn:microsoft.com/office/officeart/2008/layout/PictureStrips"/>
    <dgm:cxn modelId="{E1F82406-F7EA-45BE-9F62-93532132CED0}" type="presParOf" srcId="{A81CFB2D-1BFE-42CD-93C7-CF09DD2A7E7D}" destId="{863F3EBA-A2A8-414C-A9EC-2A8106241A52}" srcOrd="2" destOrd="0" presId="urn:microsoft.com/office/officeart/2008/layout/PictureStrips"/>
    <dgm:cxn modelId="{452BFEF8-F2CA-4A30-A2B2-F5AB2CE4FFCF}" type="presParOf" srcId="{863F3EBA-A2A8-414C-A9EC-2A8106241A52}" destId="{E263E2E4-0AA0-49D5-BB3C-8FD21A583D03}" srcOrd="0" destOrd="0" presId="urn:microsoft.com/office/officeart/2008/layout/PictureStrips"/>
    <dgm:cxn modelId="{CF541E2F-AA91-4295-BFC6-3D176D54A531}" type="presParOf" srcId="{863F3EBA-A2A8-414C-A9EC-2A8106241A52}" destId="{1590512A-0373-461D-A7CA-2424CAE9783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03CA3EA-9C29-474B-A62B-691923FAEF77}" type="doc">
      <dgm:prSet loTypeId="urn:microsoft.com/office/officeart/2005/8/layout/chevron1" loCatId="process" qsTypeId="urn:microsoft.com/office/officeart/2005/8/quickstyle/simple5" qsCatId="simple" csTypeId="urn:microsoft.com/office/officeart/2005/8/colors/accent5_2" csCatId="accent5" phldr="1"/>
      <dgm:spPr/>
    </dgm:pt>
    <dgm:pt modelId="{4A6DC5C0-CB35-4E69-8849-8A06450486BC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Корректность внесения сведений</a:t>
          </a:r>
        </a:p>
      </dgm:t>
    </dgm:pt>
    <dgm:pt modelId="{8F0B1249-EA57-467C-8856-D04309AFF60C}" type="parTrans" cxnId="{3B077E57-9094-4995-82DC-CEFB3B715F7E}">
      <dgm:prSet/>
      <dgm:spPr/>
      <dgm:t>
        <a:bodyPr/>
        <a:lstStyle/>
        <a:p>
          <a:endParaRPr lang="ru-RU" sz="140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A9515E-E194-4035-B17B-0D768951A203}" type="sibTrans" cxnId="{3B077E57-9094-4995-82DC-CEFB3B715F7E}">
      <dgm:prSet/>
      <dgm:spPr/>
      <dgm:t>
        <a:bodyPr/>
        <a:lstStyle/>
        <a:p>
          <a:endParaRPr lang="ru-RU" sz="140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A9F6AD-6920-41A1-9290-725E6B7ECCE4}">
      <dgm:prSet phldrT="[Текст]" custT="1"/>
      <dgm:spPr/>
      <dgm:t>
        <a:bodyPr/>
        <a:lstStyle/>
        <a:p>
          <a:r>
            <a:rPr lang="ru-RU" sz="140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Полнота внесения сведений</a:t>
          </a:r>
        </a:p>
      </dgm:t>
    </dgm:pt>
    <dgm:pt modelId="{1179D607-C2B7-4D7E-BD61-DB57FBCCFF56}" type="parTrans" cxnId="{A7A16522-BB65-4C95-B231-61C088B9CE60}">
      <dgm:prSet/>
      <dgm:spPr/>
      <dgm:t>
        <a:bodyPr/>
        <a:lstStyle/>
        <a:p>
          <a:endParaRPr lang="ru-RU" sz="140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0A2841-A4C4-4BD6-BEFF-578E83586127}" type="sibTrans" cxnId="{A7A16522-BB65-4C95-B231-61C088B9CE60}">
      <dgm:prSet/>
      <dgm:spPr/>
      <dgm:t>
        <a:bodyPr/>
        <a:lstStyle/>
        <a:p>
          <a:endParaRPr lang="ru-RU" sz="140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C3542D-C5E6-48F5-A3B8-7A536E369B6A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Получено максимальное количество</a:t>
          </a:r>
          <a:br>
            <a: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50 баллов – 9 ТУ</a:t>
          </a:r>
        </a:p>
      </dgm:t>
    </dgm:pt>
    <dgm:pt modelId="{52106DC9-1F62-4DE8-AEC1-FE8F94A5EA00}" type="parTrans" cxnId="{016EC14F-937C-4937-8E1F-A82DFD98CFAC}">
      <dgm:prSet/>
      <dgm:spPr/>
      <dgm:t>
        <a:bodyPr/>
        <a:lstStyle/>
        <a:p>
          <a:endParaRPr lang="ru-RU" sz="140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CE811F-60C4-4341-B841-ABBB2B5C74E3}" type="sibTrans" cxnId="{016EC14F-937C-4937-8E1F-A82DFD98CFAC}">
      <dgm:prSet/>
      <dgm:spPr/>
      <dgm:t>
        <a:bodyPr/>
        <a:lstStyle/>
        <a:p>
          <a:endParaRPr lang="ru-RU" sz="140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E67BAE-4719-4B13-9434-755C65F04B85}" type="pres">
      <dgm:prSet presAssocID="{603CA3EA-9C29-474B-A62B-691923FAEF77}" presName="Name0" presStyleCnt="0">
        <dgm:presLayoutVars>
          <dgm:dir/>
          <dgm:animLvl val="lvl"/>
          <dgm:resizeHandles val="exact"/>
        </dgm:presLayoutVars>
      </dgm:prSet>
      <dgm:spPr/>
    </dgm:pt>
    <dgm:pt modelId="{A22ECE4C-4228-458F-ABD3-EF5C94D4DCCE}" type="pres">
      <dgm:prSet presAssocID="{4A6DC5C0-CB35-4E69-8849-8A06450486B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17AC77A-6106-46CD-AFC1-1AE024617A47}" type="pres">
      <dgm:prSet presAssocID="{30A9515E-E194-4035-B17B-0D768951A203}" presName="parTxOnlySpace" presStyleCnt="0"/>
      <dgm:spPr/>
    </dgm:pt>
    <dgm:pt modelId="{220953F9-6D6E-4DDE-A641-D3884926D99F}" type="pres">
      <dgm:prSet presAssocID="{BAA9F6AD-6920-41A1-9290-725E6B7ECCE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F7FA6A5-51CD-4725-9663-DFBDC892DC4F}" type="pres">
      <dgm:prSet presAssocID="{B30A2841-A4C4-4BD6-BEFF-578E83586127}" presName="parTxOnlySpace" presStyleCnt="0"/>
      <dgm:spPr/>
    </dgm:pt>
    <dgm:pt modelId="{4778D427-13EC-43E5-BEAC-6CE07F2D1512}" type="pres">
      <dgm:prSet presAssocID="{36C3542D-C5E6-48F5-A3B8-7A536E369B6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B2F0814-EBFB-4458-9612-BC036778D000}" type="presOf" srcId="{4A6DC5C0-CB35-4E69-8849-8A06450486BC}" destId="{A22ECE4C-4228-458F-ABD3-EF5C94D4DCCE}" srcOrd="0" destOrd="0" presId="urn:microsoft.com/office/officeart/2005/8/layout/chevron1"/>
    <dgm:cxn modelId="{A7A16522-BB65-4C95-B231-61C088B9CE60}" srcId="{603CA3EA-9C29-474B-A62B-691923FAEF77}" destId="{BAA9F6AD-6920-41A1-9290-725E6B7ECCE4}" srcOrd="1" destOrd="0" parTransId="{1179D607-C2B7-4D7E-BD61-DB57FBCCFF56}" sibTransId="{B30A2841-A4C4-4BD6-BEFF-578E83586127}"/>
    <dgm:cxn modelId="{0D92A724-F634-4A3C-8F11-5E62D6CDD3FC}" type="presOf" srcId="{BAA9F6AD-6920-41A1-9290-725E6B7ECCE4}" destId="{220953F9-6D6E-4DDE-A641-D3884926D99F}" srcOrd="0" destOrd="0" presId="urn:microsoft.com/office/officeart/2005/8/layout/chevron1"/>
    <dgm:cxn modelId="{016EC14F-937C-4937-8E1F-A82DFD98CFAC}" srcId="{603CA3EA-9C29-474B-A62B-691923FAEF77}" destId="{36C3542D-C5E6-48F5-A3B8-7A536E369B6A}" srcOrd="2" destOrd="0" parTransId="{52106DC9-1F62-4DE8-AEC1-FE8F94A5EA00}" sibTransId="{90CE811F-60C4-4341-B841-ABBB2B5C74E3}"/>
    <dgm:cxn modelId="{3B077E57-9094-4995-82DC-CEFB3B715F7E}" srcId="{603CA3EA-9C29-474B-A62B-691923FAEF77}" destId="{4A6DC5C0-CB35-4E69-8849-8A06450486BC}" srcOrd="0" destOrd="0" parTransId="{8F0B1249-EA57-467C-8856-D04309AFF60C}" sibTransId="{30A9515E-E194-4035-B17B-0D768951A203}"/>
    <dgm:cxn modelId="{840CD08E-9BC0-4C23-9F10-2AF2C8C7860A}" type="presOf" srcId="{603CA3EA-9C29-474B-A62B-691923FAEF77}" destId="{F1E67BAE-4719-4B13-9434-755C65F04B85}" srcOrd="0" destOrd="0" presId="urn:microsoft.com/office/officeart/2005/8/layout/chevron1"/>
    <dgm:cxn modelId="{1FC5A39D-B221-487B-BFB2-14F6BB8DE9B8}" type="presOf" srcId="{36C3542D-C5E6-48F5-A3B8-7A536E369B6A}" destId="{4778D427-13EC-43E5-BEAC-6CE07F2D1512}" srcOrd="0" destOrd="0" presId="urn:microsoft.com/office/officeart/2005/8/layout/chevron1"/>
    <dgm:cxn modelId="{69DB6809-BD62-425A-8970-02541E21E8B3}" type="presParOf" srcId="{F1E67BAE-4719-4B13-9434-755C65F04B85}" destId="{A22ECE4C-4228-458F-ABD3-EF5C94D4DCCE}" srcOrd="0" destOrd="0" presId="urn:microsoft.com/office/officeart/2005/8/layout/chevron1"/>
    <dgm:cxn modelId="{46CD9B16-A71F-40CB-82E9-7C5D5F5BBA65}" type="presParOf" srcId="{F1E67BAE-4719-4B13-9434-755C65F04B85}" destId="{B17AC77A-6106-46CD-AFC1-1AE024617A47}" srcOrd="1" destOrd="0" presId="urn:microsoft.com/office/officeart/2005/8/layout/chevron1"/>
    <dgm:cxn modelId="{09D59946-CCE7-4633-9D88-73994232E393}" type="presParOf" srcId="{F1E67BAE-4719-4B13-9434-755C65F04B85}" destId="{220953F9-6D6E-4DDE-A641-D3884926D99F}" srcOrd="2" destOrd="0" presId="urn:microsoft.com/office/officeart/2005/8/layout/chevron1"/>
    <dgm:cxn modelId="{0F0DCEE7-BAA2-431B-AB62-C169EF5FB111}" type="presParOf" srcId="{F1E67BAE-4719-4B13-9434-755C65F04B85}" destId="{5F7FA6A5-51CD-4725-9663-DFBDC892DC4F}" srcOrd="3" destOrd="0" presId="urn:microsoft.com/office/officeart/2005/8/layout/chevron1"/>
    <dgm:cxn modelId="{D753AF0C-A4F6-4A61-9266-23677F027BE6}" type="presParOf" srcId="{F1E67BAE-4719-4B13-9434-755C65F04B85}" destId="{4778D427-13EC-43E5-BEAC-6CE07F2D15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B50B5D9-C824-4705-AD57-F1A0E500AB7F}" type="doc">
      <dgm:prSet loTypeId="urn:microsoft.com/office/officeart/2005/8/layout/hProcess7#2" loCatId="list" qsTypeId="urn:microsoft.com/office/officeart/2005/8/quickstyle/simple1" qsCatId="simple" csTypeId="urn:microsoft.com/office/officeart/2005/8/colors/accent5_1" csCatId="accent5" phldr="1"/>
      <dgm:spPr/>
    </dgm:pt>
    <dgm:pt modelId="{D756FDB9-AB7D-45DE-9348-CE1CAA5F8CE8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20 баллов</a:t>
          </a:r>
        </a:p>
      </dgm:t>
    </dgm:pt>
    <dgm:pt modelId="{A9B0DD6E-DACC-4571-A3AF-E84228B8AA9C}" type="parTrans" cxnId="{50C2DB28-A8E7-4214-B666-2C5E69095E96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5DF807-3495-47E3-903A-92248B708B1A}" type="sibTrans" cxnId="{50C2DB28-A8E7-4214-B666-2C5E69095E96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AFC8CB-DBC1-41DD-A8F6-C0281B899DA0}">
      <dgm:prSet phldrT="[Текст]"/>
      <dgm:spPr/>
      <dgm:t>
        <a:bodyPr/>
        <a:lstStyle/>
        <a:p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10 баллов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016019-4681-4397-81F1-31B829F70BA4}" type="parTrans" cxnId="{D326F6E4-F48B-4FD5-9D87-EBA02B206158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3DB74F-99AC-459B-BFBF-B608FC68A551}" type="sibTrans" cxnId="{D326F6E4-F48B-4FD5-9D87-EBA02B206158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6D426-BE87-4B0D-BF03-95F0CCAED7CD}">
      <dgm:prSet phldrT="[Текст]"/>
      <dgm:spPr/>
      <dgm:t>
        <a:bodyPr/>
        <a:lstStyle/>
        <a:p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20 баллов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E58D19-1107-4C1D-AC80-5D2CC2239211}" type="parTrans" cxnId="{832F7EBE-8D18-449B-8A20-CF9AEFB59528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03B655-1BAC-4E16-A3E2-A15E9C2617CC}" type="sibTrans" cxnId="{832F7EBE-8D18-449B-8A20-CF9AEFB59528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3F057C-3870-4E50-AEB9-1D75CECAACD5}">
      <dgm:prSet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Внесение сведений </a:t>
          </a:r>
          <a:b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в РИС об участниках</a:t>
          </a:r>
        </a:p>
      </dgm:t>
    </dgm:pt>
    <dgm:pt modelId="{F5A6F5E5-7B71-4E66-A703-1D059D184321}" type="parTrans" cxnId="{11C98948-2AD7-444F-9B2E-1D9DEFEF699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2FA5EA-D2F1-4209-B414-00A2404109D6}" type="sibTrans" cxnId="{11C98948-2AD7-444F-9B2E-1D9DEFEF699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2F871F-7802-41F6-85C2-1557617754E7}">
      <dgm:prSet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Корректность внесения сведений в РИС об образовательной организации </a:t>
          </a:r>
        </a:p>
      </dgm:t>
    </dgm:pt>
    <dgm:pt modelId="{7513538D-4123-4DBE-81B4-6F9EB465E7FC}" type="parTrans" cxnId="{CE4B613F-8ABD-4CA7-976C-333E2A8C8AD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9EABD-3759-4810-A218-F8FB192CF73E}" type="sibTrans" cxnId="{CE4B613F-8ABD-4CA7-976C-333E2A8C8AD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37E88D-CD57-4F3A-96C3-777FBD0362A9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Ведение РИС</a:t>
          </a:r>
          <a:b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1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Некорректное внесение СНИЛС:</a:t>
          </a:r>
        </a:p>
        <a:p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ГБОУ ООШ с.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Чёрновка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м.р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Кинель-Чекасский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gm:t>
    </dgm:pt>
    <dgm:pt modelId="{B54D60CD-D3E7-488B-9A6D-2E42D8D94337}" type="parTrans" cxnId="{66D05F1C-F52C-4E1E-84DF-6BBAA40CC78C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1BD05D-83D2-4738-AAD9-030C6FBDBF3A}" type="sibTrans" cxnId="{66D05F1C-F52C-4E1E-84DF-6BBAA40CC78C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00A26-029E-4B27-8625-ABF6F121905A}">
      <dgm:prSet custT="1"/>
      <dgm:spPr/>
      <dgm:t>
        <a:bodyPr/>
        <a:lstStyle/>
        <a:p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МБОУ Школа № 18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г.о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. Самара;</a:t>
          </a:r>
        </a:p>
      </dgm:t>
    </dgm:pt>
    <dgm:pt modelId="{A748A5B0-D324-4083-830E-DD9115677C70}" type="parTrans" cxnId="{BC67D2FD-4AA8-468D-8D15-93C79DFFA242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AA0613-207B-4D5A-81C9-A3255BC205DA}" type="sibTrans" cxnId="{BC67D2FD-4AA8-468D-8D15-93C79DFFA242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155CC8-E244-4AA5-B918-E8EE5AC7ADAA}">
      <dgm:prSet custT="1"/>
      <dgm:spPr/>
      <dgm:t>
        <a:bodyPr/>
        <a:lstStyle/>
        <a:p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МБОУ Школа № 43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г.о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. Самара;</a:t>
          </a:r>
        </a:p>
      </dgm:t>
    </dgm:pt>
    <dgm:pt modelId="{D23F5D9B-7BEB-40A9-AD8A-0979CDB0E3C9}" type="parTrans" cxnId="{F9792504-6861-49B4-8BA6-4B47535AA9CE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4640A4-626A-4AD4-A284-731B40314E3F}" type="sibTrans" cxnId="{F9792504-6861-49B4-8BA6-4B47535AA9CE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384AAE-478D-4C19-B26D-9DF67E1871DD}">
      <dgm:prSet custT="1"/>
      <dgm:spPr/>
      <dgm:t>
        <a:bodyPr/>
        <a:lstStyle/>
        <a:p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МБОУ Школа № 106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г.о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. Самара;</a:t>
          </a:r>
        </a:p>
      </dgm:t>
    </dgm:pt>
    <dgm:pt modelId="{4373C31A-5487-4D87-A2E2-20BA1ED5017A}" type="parTrans" cxnId="{E346C3C7-CD87-47BE-8043-11E40AE24771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3F4D3D-E65B-40DC-98BE-C68F874C8B7B}" type="sibTrans" cxnId="{E346C3C7-CD87-47BE-8043-11E40AE24771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231E7-1EA3-4C51-9D36-AB0EA3E41F3B}">
      <dgm:prSet custT="1"/>
      <dgm:spPr/>
      <dgm:t>
        <a:bodyPr/>
        <a:lstStyle/>
        <a:p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МБОУ Школа № 73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г.о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. Самара;</a:t>
          </a:r>
        </a:p>
      </dgm:t>
    </dgm:pt>
    <dgm:pt modelId="{587F8FA9-01A6-48EB-B8F4-2F07BC129596}" type="parTrans" cxnId="{B7CC763D-C28C-42DA-BB27-048E7C6F7E9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2B271B-382C-49F4-AAFE-EBFB3388A9BB}" type="sibTrans" cxnId="{B7CC763D-C28C-42DA-BB27-048E7C6F7E9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76C6C4-D067-4443-9B9D-76D0385E2ADF}">
      <dgm:prSet custT="1"/>
      <dgm:spPr/>
      <dgm:t>
        <a:bodyPr/>
        <a:lstStyle/>
        <a:p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ГБОУ СОШ № 3 г. Нефтегорска;</a:t>
          </a:r>
        </a:p>
      </dgm:t>
    </dgm:pt>
    <dgm:pt modelId="{10ED6521-E12D-4CFD-B8D2-63583FEC7936}" type="parTrans" cxnId="{C03DD4B2-348B-487A-940F-E0D7C67165B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CB429D-4CCA-4EA7-B72A-A6CB4760B358}" type="sibTrans" cxnId="{C03DD4B2-348B-487A-940F-E0D7C67165B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E4EBE0-E745-48EB-8A63-0B833CB9902F}">
      <dgm:prSet custT="1"/>
      <dgm:spPr/>
      <dgm:t>
        <a:bodyPr/>
        <a:lstStyle/>
        <a:p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ГБОУ СОШ с.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Падовка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м.р.Пестравский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</a:p>
      </dgm:t>
    </dgm:pt>
    <dgm:pt modelId="{8C2205D0-399C-4B2F-BB27-37F6FA5997AE}" type="parTrans" cxnId="{03A9E4EB-3C4F-4EF4-9D5D-0A661975BAA5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41AF00-B886-468B-9C1A-067FF09D7282}" type="sibTrans" cxnId="{03A9E4EB-3C4F-4EF4-9D5D-0A661975BAA5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BDAE8D-9CFF-4813-91F8-D0E116A00DFD}">
      <dgm:prSet custT="1"/>
      <dgm:spPr/>
      <dgm:t>
        <a:bodyPr/>
        <a:lstStyle/>
        <a:p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ГБОУ СОШ с. Высокое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м.р.Пестравский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</a:p>
      </dgm:t>
    </dgm:pt>
    <dgm:pt modelId="{5DE77127-11E9-4208-8FED-1D23394CA114}" type="parTrans" cxnId="{2AB59C48-39C8-48C2-8A12-03A4064F4F96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C07227-36DB-48FD-ABE2-F039E0B5FEE1}" type="sibTrans" cxnId="{2AB59C48-39C8-48C2-8A12-03A4064F4F96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206D91-BDAD-4356-AE52-7895349875C4}">
      <dgm:prSet custT="1"/>
      <dgm:spPr/>
      <dgm:t>
        <a:bodyPr/>
        <a:lstStyle/>
        <a:p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ГБОУ СОШ с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Преполовенка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м.р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Безенчукский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26113D-89E8-4301-BFB1-5428D6A3CF20}" type="parTrans" cxnId="{EE097589-4C64-49EF-AD85-6A28508848DA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39CC88-FFA1-4CF2-AA5B-922040AE5EF7}" type="sibTrans" cxnId="{EE097589-4C64-49EF-AD85-6A28508848DA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F80186-CAE9-4C06-AE35-EB76EC8A4F16}" type="pres">
      <dgm:prSet presAssocID="{AB50B5D9-C824-4705-AD57-F1A0E500AB7F}" presName="Name0" presStyleCnt="0">
        <dgm:presLayoutVars>
          <dgm:dir/>
          <dgm:animLvl val="lvl"/>
          <dgm:resizeHandles val="exact"/>
        </dgm:presLayoutVars>
      </dgm:prSet>
      <dgm:spPr/>
    </dgm:pt>
    <dgm:pt modelId="{2DFAFCB6-554A-4B21-89AE-608E6D130453}" type="pres">
      <dgm:prSet presAssocID="{D756FDB9-AB7D-45DE-9348-CE1CAA5F8CE8}" presName="compositeNode" presStyleCnt="0">
        <dgm:presLayoutVars>
          <dgm:bulletEnabled val="1"/>
        </dgm:presLayoutVars>
      </dgm:prSet>
      <dgm:spPr/>
    </dgm:pt>
    <dgm:pt modelId="{3AA6F012-6B39-40B9-84E0-B938C0393A98}" type="pres">
      <dgm:prSet presAssocID="{D756FDB9-AB7D-45DE-9348-CE1CAA5F8CE8}" presName="bgRect" presStyleLbl="node1" presStyleIdx="0" presStyleCnt="3"/>
      <dgm:spPr/>
    </dgm:pt>
    <dgm:pt modelId="{3394A2DF-90F4-4B19-BE47-A7E1EC0B1EC2}" type="pres">
      <dgm:prSet presAssocID="{D756FDB9-AB7D-45DE-9348-CE1CAA5F8CE8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6BE4B216-3488-403C-B9EA-173E000B6EA9}" type="pres">
      <dgm:prSet presAssocID="{D756FDB9-AB7D-45DE-9348-CE1CAA5F8CE8}" presName="childNode" presStyleLbl="node1" presStyleIdx="0" presStyleCnt="3">
        <dgm:presLayoutVars>
          <dgm:bulletEnabled val="1"/>
        </dgm:presLayoutVars>
      </dgm:prSet>
      <dgm:spPr/>
    </dgm:pt>
    <dgm:pt modelId="{B5B7FB45-2A20-429E-B3E7-D20614E1BB6B}" type="pres">
      <dgm:prSet presAssocID="{955DF807-3495-47E3-903A-92248B708B1A}" presName="hSp" presStyleCnt="0"/>
      <dgm:spPr/>
    </dgm:pt>
    <dgm:pt modelId="{2A01666C-FD3C-40DC-B865-6829595BCE4B}" type="pres">
      <dgm:prSet presAssocID="{955DF807-3495-47E3-903A-92248B708B1A}" presName="vProcSp" presStyleCnt="0"/>
      <dgm:spPr/>
    </dgm:pt>
    <dgm:pt modelId="{79B92719-65B8-479E-8FF0-F189C5F45797}" type="pres">
      <dgm:prSet presAssocID="{955DF807-3495-47E3-903A-92248B708B1A}" presName="vSp1" presStyleCnt="0"/>
      <dgm:spPr/>
    </dgm:pt>
    <dgm:pt modelId="{DF256DED-2E84-4F62-A82A-8056C22E4EB0}" type="pres">
      <dgm:prSet presAssocID="{955DF807-3495-47E3-903A-92248B708B1A}" presName="simulatedConn" presStyleLbl="solidFgAcc1" presStyleIdx="0" presStyleCnt="2"/>
      <dgm:spPr>
        <a:solidFill>
          <a:schemeClr val="accent5"/>
        </a:solidFill>
        <a:ln>
          <a:solidFill>
            <a:schemeClr val="accent5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CB983A20-3D5A-4E65-81A2-063C400A6409}" type="pres">
      <dgm:prSet presAssocID="{955DF807-3495-47E3-903A-92248B708B1A}" presName="vSp2" presStyleCnt="0"/>
      <dgm:spPr/>
    </dgm:pt>
    <dgm:pt modelId="{292D609D-BBBA-4315-B8B7-7ABA5F9883BF}" type="pres">
      <dgm:prSet presAssocID="{955DF807-3495-47E3-903A-92248B708B1A}" presName="sibTrans" presStyleCnt="0"/>
      <dgm:spPr/>
    </dgm:pt>
    <dgm:pt modelId="{4DDDBE6C-64D9-4AAD-B02D-FF2E48D15201}" type="pres">
      <dgm:prSet presAssocID="{43AFC8CB-DBC1-41DD-A8F6-C0281B899DA0}" presName="compositeNode" presStyleCnt="0">
        <dgm:presLayoutVars>
          <dgm:bulletEnabled val="1"/>
        </dgm:presLayoutVars>
      </dgm:prSet>
      <dgm:spPr/>
    </dgm:pt>
    <dgm:pt modelId="{445ED4D0-78E1-456A-9E6C-4779E6BA9684}" type="pres">
      <dgm:prSet presAssocID="{43AFC8CB-DBC1-41DD-A8F6-C0281B899DA0}" presName="bgRect" presStyleLbl="node1" presStyleIdx="1" presStyleCnt="3"/>
      <dgm:spPr/>
    </dgm:pt>
    <dgm:pt modelId="{8C695722-178D-43DF-A75D-5A65F93A0650}" type="pres">
      <dgm:prSet presAssocID="{43AFC8CB-DBC1-41DD-A8F6-C0281B899DA0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6CB893B0-C440-4DDF-968C-7FD812750C1A}" type="pres">
      <dgm:prSet presAssocID="{43AFC8CB-DBC1-41DD-A8F6-C0281B899DA0}" presName="childNode" presStyleLbl="node1" presStyleIdx="1" presStyleCnt="3">
        <dgm:presLayoutVars>
          <dgm:bulletEnabled val="1"/>
        </dgm:presLayoutVars>
      </dgm:prSet>
      <dgm:spPr/>
    </dgm:pt>
    <dgm:pt modelId="{E5E282FF-AE94-46AB-A2F1-A95EF4744D9B}" type="pres">
      <dgm:prSet presAssocID="{D63DB74F-99AC-459B-BFBF-B608FC68A551}" presName="hSp" presStyleCnt="0"/>
      <dgm:spPr/>
    </dgm:pt>
    <dgm:pt modelId="{4FAFEBE1-4B26-4F45-BD61-EC907A9B3E12}" type="pres">
      <dgm:prSet presAssocID="{D63DB74F-99AC-459B-BFBF-B608FC68A551}" presName="vProcSp" presStyleCnt="0"/>
      <dgm:spPr/>
    </dgm:pt>
    <dgm:pt modelId="{185A9D63-26BA-4E7A-B2B9-2E5398849A00}" type="pres">
      <dgm:prSet presAssocID="{D63DB74F-99AC-459B-BFBF-B608FC68A551}" presName="vSp1" presStyleCnt="0"/>
      <dgm:spPr/>
    </dgm:pt>
    <dgm:pt modelId="{00C28FD8-E36B-4774-8EE9-064CA41CC28F}" type="pres">
      <dgm:prSet presAssocID="{D63DB74F-99AC-459B-BFBF-B608FC68A551}" presName="simulatedConn" presStyleLbl="solidFgAcc1" presStyleIdx="1" presStyleCnt="2"/>
      <dgm:spPr>
        <a:solidFill>
          <a:schemeClr val="accent5"/>
        </a:solidFill>
        <a:ln>
          <a:solidFill>
            <a:schemeClr val="accent5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5E4AFD6B-61F8-4172-80BD-9B7DEC7B02D2}" type="pres">
      <dgm:prSet presAssocID="{D63DB74F-99AC-459B-BFBF-B608FC68A551}" presName="vSp2" presStyleCnt="0"/>
      <dgm:spPr/>
    </dgm:pt>
    <dgm:pt modelId="{7074F9E5-2B43-4184-A38A-37DC4025A967}" type="pres">
      <dgm:prSet presAssocID="{D63DB74F-99AC-459B-BFBF-B608FC68A551}" presName="sibTrans" presStyleCnt="0"/>
      <dgm:spPr/>
    </dgm:pt>
    <dgm:pt modelId="{1E25F77D-ECE9-471A-8EEF-E524BD9F3BFE}" type="pres">
      <dgm:prSet presAssocID="{E046D426-BE87-4B0D-BF03-95F0CCAED7CD}" presName="compositeNode" presStyleCnt="0">
        <dgm:presLayoutVars>
          <dgm:bulletEnabled val="1"/>
        </dgm:presLayoutVars>
      </dgm:prSet>
      <dgm:spPr/>
    </dgm:pt>
    <dgm:pt modelId="{B76DB9E8-F5C2-4D5B-9A40-CD5FC0F4384B}" type="pres">
      <dgm:prSet presAssocID="{E046D426-BE87-4B0D-BF03-95F0CCAED7CD}" presName="bgRect" presStyleLbl="node1" presStyleIdx="2" presStyleCnt="3"/>
      <dgm:spPr/>
    </dgm:pt>
    <dgm:pt modelId="{E521ECC5-3543-4A5C-849F-6F012F5FBE37}" type="pres">
      <dgm:prSet presAssocID="{E046D426-BE87-4B0D-BF03-95F0CCAED7CD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D5A57647-ED72-49FF-A128-DE869E7DA5EF}" type="pres">
      <dgm:prSet presAssocID="{E046D426-BE87-4B0D-BF03-95F0CCAED7CD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F9792504-6861-49B4-8BA6-4B47535AA9CE}" srcId="{E046D426-BE87-4B0D-BF03-95F0CCAED7CD}" destId="{F6155CC8-E244-4AA5-B918-E8EE5AC7ADAA}" srcOrd="2" destOrd="0" parTransId="{D23F5D9B-7BEB-40A9-AD8A-0979CDB0E3C9}" sibTransId="{B14640A4-626A-4AD4-A284-731B40314E3F}"/>
    <dgm:cxn modelId="{8F2F8C0D-D8AE-4F8B-A330-ACADD73C330F}" type="presOf" srcId="{E3384AAE-478D-4C19-B26D-9DF67E1871DD}" destId="{D5A57647-ED72-49FF-A128-DE869E7DA5EF}" srcOrd="0" destOrd="3" presId="urn:microsoft.com/office/officeart/2005/8/layout/hProcess7#2"/>
    <dgm:cxn modelId="{66D05F1C-F52C-4E1E-84DF-6BBAA40CC78C}" srcId="{E046D426-BE87-4B0D-BF03-95F0CCAED7CD}" destId="{6E37E88D-CD57-4F3A-96C3-777FBD0362A9}" srcOrd="0" destOrd="0" parTransId="{B54D60CD-D3E7-488B-9A6D-2E42D8D94337}" sibTransId="{E81BD05D-83D2-4738-AAD9-030C6FBDBF3A}"/>
    <dgm:cxn modelId="{50C2DB28-A8E7-4214-B666-2C5E69095E96}" srcId="{AB50B5D9-C824-4705-AD57-F1A0E500AB7F}" destId="{D756FDB9-AB7D-45DE-9348-CE1CAA5F8CE8}" srcOrd="0" destOrd="0" parTransId="{A9B0DD6E-DACC-4571-A3AF-E84228B8AA9C}" sibTransId="{955DF807-3495-47E3-903A-92248B708B1A}"/>
    <dgm:cxn modelId="{F7F57535-9948-49DC-9EB9-B19E97CC087A}" type="presOf" srcId="{DA3F057C-3870-4E50-AEB9-1D75CECAACD5}" destId="{6BE4B216-3488-403C-B9EA-173E000B6EA9}" srcOrd="0" destOrd="0" presId="urn:microsoft.com/office/officeart/2005/8/layout/hProcess7#2"/>
    <dgm:cxn modelId="{B7CC763D-C28C-42DA-BB27-048E7C6F7E97}" srcId="{E046D426-BE87-4B0D-BF03-95F0CCAED7CD}" destId="{B68231E7-1EA3-4C51-9D36-AB0EA3E41F3B}" srcOrd="4" destOrd="0" parTransId="{587F8FA9-01A6-48EB-B8F4-2F07BC129596}" sibTransId="{F32B271B-382C-49F4-AAFE-EBFB3388A9BB}"/>
    <dgm:cxn modelId="{CE4B613F-8ABD-4CA7-976C-333E2A8C8ADB}" srcId="{43AFC8CB-DBC1-41DD-A8F6-C0281B899DA0}" destId="{6F2F871F-7802-41F6-85C2-1557617754E7}" srcOrd="0" destOrd="0" parTransId="{7513538D-4123-4DBE-81B4-6F9EB465E7FC}" sibTransId="{F979EABD-3759-4810-A218-F8FB192CF73E}"/>
    <dgm:cxn modelId="{AC60305F-368B-4197-A4B6-6D0F0817973F}" type="presOf" srcId="{B68231E7-1EA3-4C51-9D36-AB0EA3E41F3B}" destId="{D5A57647-ED72-49FF-A128-DE869E7DA5EF}" srcOrd="0" destOrd="4" presId="urn:microsoft.com/office/officeart/2005/8/layout/hProcess7#2"/>
    <dgm:cxn modelId="{11C98948-2AD7-444F-9B2E-1D9DEFEF699B}" srcId="{D756FDB9-AB7D-45DE-9348-CE1CAA5F8CE8}" destId="{DA3F057C-3870-4E50-AEB9-1D75CECAACD5}" srcOrd="0" destOrd="0" parTransId="{F5A6F5E5-7B71-4E66-A703-1D059D184321}" sibTransId="{9D2FA5EA-D2F1-4209-B414-00A2404109D6}"/>
    <dgm:cxn modelId="{2AB59C48-39C8-48C2-8A12-03A4064F4F96}" srcId="{E046D426-BE87-4B0D-BF03-95F0CCAED7CD}" destId="{E4BDAE8D-9CFF-4813-91F8-D0E116A00DFD}" srcOrd="7" destOrd="0" parTransId="{5DE77127-11E9-4208-8FED-1D23394CA114}" sibTransId="{56C07227-36DB-48FD-ABE2-F039E0B5FEE1}"/>
    <dgm:cxn modelId="{CC9A4D6B-2C74-4BCE-9A9D-AFA13915ACD5}" type="presOf" srcId="{AB50B5D9-C824-4705-AD57-F1A0E500AB7F}" destId="{53F80186-CAE9-4C06-AE35-EB76EC8A4F16}" srcOrd="0" destOrd="0" presId="urn:microsoft.com/office/officeart/2005/8/layout/hProcess7#2"/>
    <dgm:cxn modelId="{F36DFD6C-5062-4859-B5EA-BDDDA7569682}" type="presOf" srcId="{D756FDB9-AB7D-45DE-9348-CE1CAA5F8CE8}" destId="{3AA6F012-6B39-40B9-84E0-B938C0393A98}" srcOrd="0" destOrd="0" presId="urn:microsoft.com/office/officeart/2005/8/layout/hProcess7#2"/>
    <dgm:cxn modelId="{CC849258-6CD3-44FF-86B9-2B2BC84CC3E1}" type="presOf" srcId="{F6155CC8-E244-4AA5-B918-E8EE5AC7ADAA}" destId="{D5A57647-ED72-49FF-A128-DE869E7DA5EF}" srcOrd="0" destOrd="2" presId="urn:microsoft.com/office/officeart/2005/8/layout/hProcess7#2"/>
    <dgm:cxn modelId="{EE097589-4C64-49EF-AD85-6A28508848DA}" srcId="{E046D426-BE87-4B0D-BF03-95F0CCAED7CD}" destId="{C3206D91-BDAD-4356-AE52-7895349875C4}" srcOrd="8" destOrd="0" parTransId="{ED26113D-89E8-4301-BFB1-5428D6A3CF20}" sibTransId="{0E39CC88-FFA1-4CF2-AA5B-922040AE5EF7}"/>
    <dgm:cxn modelId="{76A6069B-9EB9-4F56-A715-14C545250446}" type="presOf" srcId="{1776C6C4-D067-4443-9B9D-76D0385E2ADF}" destId="{D5A57647-ED72-49FF-A128-DE869E7DA5EF}" srcOrd="0" destOrd="5" presId="urn:microsoft.com/office/officeart/2005/8/layout/hProcess7#2"/>
    <dgm:cxn modelId="{8D38DEA0-3755-4EAE-A5AE-72940E2E02B6}" type="presOf" srcId="{E046D426-BE87-4B0D-BF03-95F0CCAED7CD}" destId="{B76DB9E8-F5C2-4D5B-9A40-CD5FC0F4384B}" srcOrd="0" destOrd="0" presId="urn:microsoft.com/office/officeart/2005/8/layout/hProcess7#2"/>
    <dgm:cxn modelId="{499B60AD-7B40-4A0D-B46E-5ADA81918051}" type="presOf" srcId="{6F2F871F-7802-41F6-85C2-1557617754E7}" destId="{6CB893B0-C440-4DDF-968C-7FD812750C1A}" srcOrd="0" destOrd="0" presId="urn:microsoft.com/office/officeart/2005/8/layout/hProcess7#2"/>
    <dgm:cxn modelId="{7C05B7AE-B83A-4C69-A1A1-3E4457504934}" type="presOf" srcId="{D756FDB9-AB7D-45DE-9348-CE1CAA5F8CE8}" destId="{3394A2DF-90F4-4B19-BE47-A7E1EC0B1EC2}" srcOrd="1" destOrd="0" presId="urn:microsoft.com/office/officeart/2005/8/layout/hProcess7#2"/>
    <dgm:cxn modelId="{C03DD4B2-348B-487A-940F-E0D7C67165BB}" srcId="{E046D426-BE87-4B0D-BF03-95F0CCAED7CD}" destId="{1776C6C4-D067-4443-9B9D-76D0385E2ADF}" srcOrd="5" destOrd="0" parTransId="{10ED6521-E12D-4CFD-B8D2-63583FEC7936}" sibTransId="{1ECB429D-4CCA-4EA7-B72A-A6CB4760B358}"/>
    <dgm:cxn modelId="{69F592B7-4856-4C00-A9A0-180D05E54D7F}" type="presOf" srcId="{43AFC8CB-DBC1-41DD-A8F6-C0281B899DA0}" destId="{8C695722-178D-43DF-A75D-5A65F93A0650}" srcOrd="1" destOrd="0" presId="urn:microsoft.com/office/officeart/2005/8/layout/hProcess7#2"/>
    <dgm:cxn modelId="{531281BC-5B15-4393-8F11-AA7E38E80C63}" type="presOf" srcId="{2FE00A26-029E-4B27-8625-ABF6F121905A}" destId="{D5A57647-ED72-49FF-A128-DE869E7DA5EF}" srcOrd="0" destOrd="1" presId="urn:microsoft.com/office/officeart/2005/8/layout/hProcess7#2"/>
    <dgm:cxn modelId="{9BAEF3BC-8D9B-4BA2-A290-009531FABFCC}" type="presOf" srcId="{D5E4EBE0-E745-48EB-8A63-0B833CB9902F}" destId="{D5A57647-ED72-49FF-A128-DE869E7DA5EF}" srcOrd="0" destOrd="6" presId="urn:microsoft.com/office/officeart/2005/8/layout/hProcess7#2"/>
    <dgm:cxn modelId="{16AA86BD-2C28-4D47-9404-A5D4C85AE09D}" type="presOf" srcId="{E4BDAE8D-9CFF-4813-91F8-D0E116A00DFD}" destId="{D5A57647-ED72-49FF-A128-DE869E7DA5EF}" srcOrd="0" destOrd="7" presId="urn:microsoft.com/office/officeart/2005/8/layout/hProcess7#2"/>
    <dgm:cxn modelId="{832F7EBE-8D18-449B-8A20-CF9AEFB59528}" srcId="{AB50B5D9-C824-4705-AD57-F1A0E500AB7F}" destId="{E046D426-BE87-4B0D-BF03-95F0CCAED7CD}" srcOrd="2" destOrd="0" parTransId="{31E58D19-1107-4C1D-AC80-5D2CC2239211}" sibTransId="{B203B655-1BAC-4E16-A3E2-A15E9C2617CC}"/>
    <dgm:cxn modelId="{E346C3C7-CD87-47BE-8043-11E40AE24771}" srcId="{E046D426-BE87-4B0D-BF03-95F0CCAED7CD}" destId="{E3384AAE-478D-4C19-B26D-9DF67E1871DD}" srcOrd="3" destOrd="0" parTransId="{4373C31A-5487-4D87-A2E2-20BA1ED5017A}" sibTransId="{0E3F4D3D-E65B-40DC-98BE-C68F874C8B7B}"/>
    <dgm:cxn modelId="{CC1EDACB-3282-4C73-A97E-619D2EAF5375}" type="presOf" srcId="{C3206D91-BDAD-4356-AE52-7895349875C4}" destId="{D5A57647-ED72-49FF-A128-DE869E7DA5EF}" srcOrd="0" destOrd="8" presId="urn:microsoft.com/office/officeart/2005/8/layout/hProcess7#2"/>
    <dgm:cxn modelId="{D326F6E4-F48B-4FD5-9D87-EBA02B206158}" srcId="{AB50B5D9-C824-4705-AD57-F1A0E500AB7F}" destId="{43AFC8CB-DBC1-41DD-A8F6-C0281B899DA0}" srcOrd="1" destOrd="0" parTransId="{C5016019-4681-4397-81F1-31B829F70BA4}" sibTransId="{D63DB74F-99AC-459B-BFBF-B608FC68A551}"/>
    <dgm:cxn modelId="{03A9E4EB-3C4F-4EF4-9D5D-0A661975BAA5}" srcId="{E046D426-BE87-4B0D-BF03-95F0CCAED7CD}" destId="{D5E4EBE0-E745-48EB-8A63-0B833CB9902F}" srcOrd="6" destOrd="0" parTransId="{8C2205D0-399C-4B2F-BB27-37F6FA5997AE}" sibTransId="{0941AF00-B886-468B-9C1A-067FF09D7282}"/>
    <dgm:cxn modelId="{C60B8AF1-19CE-4AC2-AFB2-48D02F673924}" type="presOf" srcId="{43AFC8CB-DBC1-41DD-A8F6-C0281B899DA0}" destId="{445ED4D0-78E1-456A-9E6C-4779E6BA9684}" srcOrd="0" destOrd="0" presId="urn:microsoft.com/office/officeart/2005/8/layout/hProcess7#2"/>
    <dgm:cxn modelId="{65B1BBF9-3ABD-4D75-9135-15D268D4BD08}" type="presOf" srcId="{E046D426-BE87-4B0D-BF03-95F0CCAED7CD}" destId="{E521ECC5-3543-4A5C-849F-6F012F5FBE37}" srcOrd="1" destOrd="0" presId="urn:microsoft.com/office/officeart/2005/8/layout/hProcess7#2"/>
    <dgm:cxn modelId="{02C1AFFB-2B0D-4D3B-965A-98500297EB49}" type="presOf" srcId="{6E37E88D-CD57-4F3A-96C3-777FBD0362A9}" destId="{D5A57647-ED72-49FF-A128-DE869E7DA5EF}" srcOrd="0" destOrd="0" presId="urn:microsoft.com/office/officeart/2005/8/layout/hProcess7#2"/>
    <dgm:cxn modelId="{BC67D2FD-4AA8-468D-8D15-93C79DFFA242}" srcId="{E046D426-BE87-4B0D-BF03-95F0CCAED7CD}" destId="{2FE00A26-029E-4B27-8625-ABF6F121905A}" srcOrd="1" destOrd="0" parTransId="{A748A5B0-D324-4083-830E-DD9115677C70}" sibTransId="{F8AA0613-207B-4D5A-81C9-A3255BC205DA}"/>
    <dgm:cxn modelId="{DD86C536-B728-4EB5-AA57-70358DC4017A}" type="presParOf" srcId="{53F80186-CAE9-4C06-AE35-EB76EC8A4F16}" destId="{2DFAFCB6-554A-4B21-89AE-608E6D130453}" srcOrd="0" destOrd="0" presId="urn:microsoft.com/office/officeart/2005/8/layout/hProcess7#2"/>
    <dgm:cxn modelId="{9EBEBDD7-97D4-4FDF-825A-837D9D5401F7}" type="presParOf" srcId="{2DFAFCB6-554A-4B21-89AE-608E6D130453}" destId="{3AA6F012-6B39-40B9-84E0-B938C0393A98}" srcOrd="0" destOrd="0" presId="urn:microsoft.com/office/officeart/2005/8/layout/hProcess7#2"/>
    <dgm:cxn modelId="{B1656B02-62CC-4C80-9708-79EF2A75B2CA}" type="presParOf" srcId="{2DFAFCB6-554A-4B21-89AE-608E6D130453}" destId="{3394A2DF-90F4-4B19-BE47-A7E1EC0B1EC2}" srcOrd="1" destOrd="0" presId="urn:microsoft.com/office/officeart/2005/8/layout/hProcess7#2"/>
    <dgm:cxn modelId="{F8529745-16E1-4AF9-A5BC-5533C764F162}" type="presParOf" srcId="{2DFAFCB6-554A-4B21-89AE-608E6D130453}" destId="{6BE4B216-3488-403C-B9EA-173E000B6EA9}" srcOrd="2" destOrd="0" presId="urn:microsoft.com/office/officeart/2005/8/layout/hProcess7#2"/>
    <dgm:cxn modelId="{5945500D-999F-4E24-99D3-AF5BB94FA4C7}" type="presParOf" srcId="{53F80186-CAE9-4C06-AE35-EB76EC8A4F16}" destId="{B5B7FB45-2A20-429E-B3E7-D20614E1BB6B}" srcOrd="1" destOrd="0" presId="urn:microsoft.com/office/officeart/2005/8/layout/hProcess7#2"/>
    <dgm:cxn modelId="{5FB76A28-61B8-49C4-A3B0-500DC3B61075}" type="presParOf" srcId="{53F80186-CAE9-4C06-AE35-EB76EC8A4F16}" destId="{2A01666C-FD3C-40DC-B865-6829595BCE4B}" srcOrd="2" destOrd="0" presId="urn:microsoft.com/office/officeart/2005/8/layout/hProcess7#2"/>
    <dgm:cxn modelId="{A41D0755-16CC-43FB-BFD3-73A745B32BBF}" type="presParOf" srcId="{2A01666C-FD3C-40DC-B865-6829595BCE4B}" destId="{79B92719-65B8-479E-8FF0-F189C5F45797}" srcOrd="0" destOrd="0" presId="urn:microsoft.com/office/officeart/2005/8/layout/hProcess7#2"/>
    <dgm:cxn modelId="{73D73F70-33A8-4CAB-9818-44C41D3C5449}" type="presParOf" srcId="{2A01666C-FD3C-40DC-B865-6829595BCE4B}" destId="{DF256DED-2E84-4F62-A82A-8056C22E4EB0}" srcOrd="1" destOrd="0" presId="urn:microsoft.com/office/officeart/2005/8/layout/hProcess7#2"/>
    <dgm:cxn modelId="{D3F943E6-16F3-4F77-8D36-3A724FD65DD0}" type="presParOf" srcId="{2A01666C-FD3C-40DC-B865-6829595BCE4B}" destId="{CB983A20-3D5A-4E65-81A2-063C400A6409}" srcOrd="2" destOrd="0" presId="urn:microsoft.com/office/officeart/2005/8/layout/hProcess7#2"/>
    <dgm:cxn modelId="{8BC0C2D3-6328-4FDB-894A-73A79B14C573}" type="presParOf" srcId="{53F80186-CAE9-4C06-AE35-EB76EC8A4F16}" destId="{292D609D-BBBA-4315-B8B7-7ABA5F9883BF}" srcOrd="3" destOrd="0" presId="urn:microsoft.com/office/officeart/2005/8/layout/hProcess7#2"/>
    <dgm:cxn modelId="{98D7A8F5-E62D-4801-A40F-476D5614E1EF}" type="presParOf" srcId="{53F80186-CAE9-4C06-AE35-EB76EC8A4F16}" destId="{4DDDBE6C-64D9-4AAD-B02D-FF2E48D15201}" srcOrd="4" destOrd="0" presId="urn:microsoft.com/office/officeart/2005/8/layout/hProcess7#2"/>
    <dgm:cxn modelId="{3A9AE8F9-9C31-4601-BAFA-034BE46BBF7A}" type="presParOf" srcId="{4DDDBE6C-64D9-4AAD-B02D-FF2E48D15201}" destId="{445ED4D0-78E1-456A-9E6C-4779E6BA9684}" srcOrd="0" destOrd="0" presId="urn:microsoft.com/office/officeart/2005/8/layout/hProcess7#2"/>
    <dgm:cxn modelId="{D8D68BA1-13FB-48F3-8E76-F23006EF8986}" type="presParOf" srcId="{4DDDBE6C-64D9-4AAD-B02D-FF2E48D15201}" destId="{8C695722-178D-43DF-A75D-5A65F93A0650}" srcOrd="1" destOrd="0" presId="urn:microsoft.com/office/officeart/2005/8/layout/hProcess7#2"/>
    <dgm:cxn modelId="{436BD9C5-1576-496A-AAA1-0B16DE4572DF}" type="presParOf" srcId="{4DDDBE6C-64D9-4AAD-B02D-FF2E48D15201}" destId="{6CB893B0-C440-4DDF-968C-7FD812750C1A}" srcOrd="2" destOrd="0" presId="urn:microsoft.com/office/officeart/2005/8/layout/hProcess7#2"/>
    <dgm:cxn modelId="{35500862-BF82-4D14-9CD1-06429E4465A4}" type="presParOf" srcId="{53F80186-CAE9-4C06-AE35-EB76EC8A4F16}" destId="{E5E282FF-AE94-46AB-A2F1-A95EF4744D9B}" srcOrd="5" destOrd="0" presId="urn:microsoft.com/office/officeart/2005/8/layout/hProcess7#2"/>
    <dgm:cxn modelId="{A43FEDEE-66C4-4D57-8B22-7A5CF2776788}" type="presParOf" srcId="{53F80186-CAE9-4C06-AE35-EB76EC8A4F16}" destId="{4FAFEBE1-4B26-4F45-BD61-EC907A9B3E12}" srcOrd="6" destOrd="0" presId="urn:microsoft.com/office/officeart/2005/8/layout/hProcess7#2"/>
    <dgm:cxn modelId="{2B954413-18D9-4FF9-858F-654EB9A4055C}" type="presParOf" srcId="{4FAFEBE1-4B26-4F45-BD61-EC907A9B3E12}" destId="{185A9D63-26BA-4E7A-B2B9-2E5398849A00}" srcOrd="0" destOrd="0" presId="urn:microsoft.com/office/officeart/2005/8/layout/hProcess7#2"/>
    <dgm:cxn modelId="{C8981ED6-CEF0-4D94-AE8B-B84BDDB548F7}" type="presParOf" srcId="{4FAFEBE1-4B26-4F45-BD61-EC907A9B3E12}" destId="{00C28FD8-E36B-4774-8EE9-064CA41CC28F}" srcOrd="1" destOrd="0" presId="urn:microsoft.com/office/officeart/2005/8/layout/hProcess7#2"/>
    <dgm:cxn modelId="{C2BB54EB-0D27-4F12-AC1E-156835B1C0EB}" type="presParOf" srcId="{4FAFEBE1-4B26-4F45-BD61-EC907A9B3E12}" destId="{5E4AFD6B-61F8-4172-80BD-9B7DEC7B02D2}" srcOrd="2" destOrd="0" presId="urn:microsoft.com/office/officeart/2005/8/layout/hProcess7#2"/>
    <dgm:cxn modelId="{02165B0F-B90F-4C40-A030-0EA4967C0E00}" type="presParOf" srcId="{53F80186-CAE9-4C06-AE35-EB76EC8A4F16}" destId="{7074F9E5-2B43-4184-A38A-37DC4025A967}" srcOrd="7" destOrd="0" presId="urn:microsoft.com/office/officeart/2005/8/layout/hProcess7#2"/>
    <dgm:cxn modelId="{18D0B647-2760-436E-98E4-6385D0331750}" type="presParOf" srcId="{53F80186-CAE9-4C06-AE35-EB76EC8A4F16}" destId="{1E25F77D-ECE9-471A-8EEF-E524BD9F3BFE}" srcOrd="8" destOrd="0" presId="urn:microsoft.com/office/officeart/2005/8/layout/hProcess7#2"/>
    <dgm:cxn modelId="{125928E8-97C5-446F-96B0-73EA369E0C5B}" type="presParOf" srcId="{1E25F77D-ECE9-471A-8EEF-E524BD9F3BFE}" destId="{B76DB9E8-F5C2-4D5B-9A40-CD5FC0F4384B}" srcOrd="0" destOrd="0" presId="urn:microsoft.com/office/officeart/2005/8/layout/hProcess7#2"/>
    <dgm:cxn modelId="{E9035BB4-E66A-4E95-8EBF-6ABC87AA0480}" type="presParOf" srcId="{1E25F77D-ECE9-471A-8EEF-E524BD9F3BFE}" destId="{E521ECC5-3543-4A5C-849F-6F012F5FBE37}" srcOrd="1" destOrd="0" presId="urn:microsoft.com/office/officeart/2005/8/layout/hProcess7#2"/>
    <dgm:cxn modelId="{EF449124-D8F3-42AE-9091-D54C282202C4}" type="presParOf" srcId="{1E25F77D-ECE9-471A-8EEF-E524BD9F3BFE}" destId="{D5A57647-ED72-49FF-A128-DE869E7DA5EF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D4CCBE0-0FDB-464C-BC19-12A237BF2A51}" type="doc">
      <dgm:prSet loTypeId="urn:microsoft.com/office/officeart/2008/layout/LinedLis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9BCF3E-1921-4AFA-8F22-DEA58373D033}">
      <dgm:prSet phldrT="[Текст]" custT="1"/>
      <dgm:spPr/>
      <dgm:t>
        <a:bodyPr anchor="ctr"/>
        <a:lstStyle/>
        <a:p>
          <a:pPr algn="ctr"/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Соответствие годовых отметок обучающихся 9-х классов результатам ОГЭ и ГВЭ основного периода</a:t>
          </a:r>
          <a:b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130 баллов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A028B60D-6631-46CC-AD9F-D8309BF7365F}" type="parTrans" cxnId="{13D5BC24-ED3B-4DBA-A9DD-889CD46D01C9}">
      <dgm:prSet/>
      <dgm:spPr/>
      <dgm:t>
        <a:bodyPr/>
        <a:lstStyle/>
        <a:p>
          <a:endParaRPr lang="ru-RU"/>
        </a:p>
      </dgm:t>
    </dgm:pt>
    <dgm:pt modelId="{6144E165-7472-4858-878E-0EFE3AC865C2}" type="sibTrans" cxnId="{13D5BC24-ED3B-4DBA-A9DD-889CD46D01C9}">
      <dgm:prSet/>
      <dgm:spPr/>
      <dgm:t>
        <a:bodyPr/>
        <a:lstStyle/>
        <a:p>
          <a:endParaRPr lang="ru-RU"/>
        </a:p>
      </dgm:t>
    </dgm:pt>
    <dgm:pt modelId="{F52A5273-300D-4FB1-913A-9C4A2457FA5D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ED5A9824-BBAB-4E92-A265-3C43FCED9BD6}" type="parTrans" cxnId="{CD2DCAD2-F00D-4C56-8687-8EED8B25D269}">
      <dgm:prSet/>
      <dgm:spPr/>
      <dgm:t>
        <a:bodyPr/>
        <a:lstStyle/>
        <a:p>
          <a:endParaRPr lang="ru-RU"/>
        </a:p>
      </dgm:t>
    </dgm:pt>
    <dgm:pt modelId="{0820DB9A-9D85-4D44-9F3B-C7B2E2CFDAA1}" type="sibTrans" cxnId="{CD2DCAD2-F00D-4C56-8687-8EED8B25D269}">
      <dgm:prSet/>
      <dgm:spPr/>
      <dgm:t>
        <a:bodyPr/>
        <a:lstStyle/>
        <a:p>
          <a:endParaRPr lang="ru-RU"/>
        </a:p>
      </dgm:t>
    </dgm:pt>
    <dgm:pt modelId="{A70F6C52-A80B-4EBB-988A-8AFED490815A}">
      <dgm:prSet phldrT="[Текст]" custT="1"/>
      <dgm:spPr/>
      <dgm:t>
        <a:bodyPr/>
        <a:lstStyle/>
        <a:p>
          <a:pPr algn="ctr"/>
          <a:r>
            <a:rPr lang="ru-RU" sz="1400" i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Количество баллов за критерий определяется суммой баллов по каждому предмету </a:t>
          </a:r>
          <a:br>
            <a:rPr lang="ru-RU" sz="1400" i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ru-RU" sz="1400" i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в соответствии со следующими значениями показателя: </a:t>
          </a:r>
          <a:br>
            <a:rPr lang="ru-RU" sz="1400" i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ru-RU" sz="1400" i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Менее 49,99 %  - </a:t>
          </a:r>
          <a:r>
            <a:rPr lang="ru-RU" sz="14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(-10)  баллов</a:t>
          </a:r>
          <a:r>
            <a:rPr lang="ru-RU" sz="1400" i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50 % - 64,99 % - </a:t>
          </a:r>
          <a:r>
            <a:rPr lang="ru-RU" sz="14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0 баллов</a:t>
          </a:r>
          <a:r>
            <a:rPr lang="ru-RU" sz="1400" i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65 % и более - </a:t>
          </a:r>
          <a:r>
            <a:rPr lang="ru-RU" sz="14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10 баллов</a:t>
          </a:r>
          <a:r>
            <a:rPr lang="ru-RU" sz="1600" i="1" kern="1200" dirty="0"/>
            <a:t>.</a:t>
          </a:r>
          <a:endParaRPr lang="ru-RU" sz="1600" kern="1200" dirty="0"/>
        </a:p>
      </dgm:t>
    </dgm:pt>
    <dgm:pt modelId="{6B3668FB-7581-4D1C-8469-1818BDE5038F}" type="parTrans" cxnId="{03992AF3-CB19-4953-871D-63B074844F90}">
      <dgm:prSet/>
      <dgm:spPr/>
      <dgm:t>
        <a:bodyPr/>
        <a:lstStyle/>
        <a:p>
          <a:endParaRPr lang="ru-RU"/>
        </a:p>
      </dgm:t>
    </dgm:pt>
    <dgm:pt modelId="{375A57B8-3491-454F-A9FC-A90BBBCEDD6E}" type="sibTrans" cxnId="{03992AF3-CB19-4953-871D-63B074844F90}">
      <dgm:prSet/>
      <dgm:spPr/>
      <dgm:t>
        <a:bodyPr/>
        <a:lstStyle/>
        <a:p>
          <a:endParaRPr lang="ru-RU"/>
        </a:p>
      </dgm:t>
    </dgm:pt>
    <dgm:pt modelId="{797CB8F2-AB38-4333-98F8-4713E55C71A2}" type="pres">
      <dgm:prSet presAssocID="{3D4CCBE0-0FDB-464C-BC19-12A237BF2A51}" presName="vert0" presStyleCnt="0">
        <dgm:presLayoutVars>
          <dgm:dir/>
          <dgm:animOne val="branch"/>
          <dgm:animLvl val="lvl"/>
        </dgm:presLayoutVars>
      </dgm:prSet>
      <dgm:spPr/>
    </dgm:pt>
    <dgm:pt modelId="{E7971717-CF58-43B8-9982-D337E220F11C}" type="pres">
      <dgm:prSet presAssocID="{EE9BCF3E-1921-4AFA-8F22-DEA58373D033}" presName="thickLine" presStyleLbl="alignNode1" presStyleIdx="0" presStyleCnt="1" custLinFactNeighborX="-6399" custLinFactNeighborY="1406"/>
      <dgm:spPr/>
    </dgm:pt>
    <dgm:pt modelId="{E47EBC4F-B84D-43F2-8123-AE99D2B43294}" type="pres">
      <dgm:prSet presAssocID="{EE9BCF3E-1921-4AFA-8F22-DEA58373D033}" presName="horz1" presStyleCnt="0"/>
      <dgm:spPr/>
    </dgm:pt>
    <dgm:pt modelId="{957C72A0-1321-4B81-A6B2-9C9EF86C20CB}" type="pres">
      <dgm:prSet presAssocID="{EE9BCF3E-1921-4AFA-8F22-DEA58373D033}" presName="tx1" presStyleLbl="revTx" presStyleIdx="0" presStyleCnt="3" custScaleX="204498"/>
      <dgm:spPr/>
    </dgm:pt>
    <dgm:pt modelId="{7F2526A8-7BB8-4CD9-AFDC-C5C10B7BB49C}" type="pres">
      <dgm:prSet presAssocID="{EE9BCF3E-1921-4AFA-8F22-DEA58373D033}" presName="vert1" presStyleCnt="0"/>
      <dgm:spPr/>
    </dgm:pt>
    <dgm:pt modelId="{E5C6E90A-B62C-44FD-91EF-40179B4A497A}" type="pres">
      <dgm:prSet presAssocID="{F52A5273-300D-4FB1-913A-9C4A2457FA5D}" presName="vertSpace2a" presStyleCnt="0"/>
      <dgm:spPr/>
    </dgm:pt>
    <dgm:pt modelId="{203ECEA4-40E9-4A1D-9B0A-959C8C45B89A}" type="pres">
      <dgm:prSet presAssocID="{F52A5273-300D-4FB1-913A-9C4A2457FA5D}" presName="horz2" presStyleCnt="0"/>
      <dgm:spPr/>
    </dgm:pt>
    <dgm:pt modelId="{B09150CF-E6E9-477D-918F-59CF952D40C3}" type="pres">
      <dgm:prSet presAssocID="{F52A5273-300D-4FB1-913A-9C4A2457FA5D}" presName="horzSpace2" presStyleCnt="0"/>
      <dgm:spPr/>
    </dgm:pt>
    <dgm:pt modelId="{BF8ADF1F-6582-4130-8261-6CB87C673457}" type="pres">
      <dgm:prSet presAssocID="{F52A5273-300D-4FB1-913A-9C4A2457FA5D}" presName="tx2" presStyleLbl="revTx" presStyleIdx="1" presStyleCnt="3"/>
      <dgm:spPr/>
    </dgm:pt>
    <dgm:pt modelId="{EF1D916E-7348-4F1A-963B-71C308B159E4}" type="pres">
      <dgm:prSet presAssocID="{F52A5273-300D-4FB1-913A-9C4A2457FA5D}" presName="vert2" presStyleCnt="0"/>
      <dgm:spPr/>
    </dgm:pt>
    <dgm:pt modelId="{46167A1A-AFAF-4F28-9DCC-6C6AA8A6FD50}" type="pres">
      <dgm:prSet presAssocID="{F52A5273-300D-4FB1-913A-9C4A2457FA5D}" presName="thinLine2b" presStyleLbl="callout" presStyleIdx="0" presStyleCnt="2"/>
      <dgm:spPr/>
    </dgm:pt>
    <dgm:pt modelId="{1F2295CD-7819-4B2F-833C-39DCCB269A39}" type="pres">
      <dgm:prSet presAssocID="{F52A5273-300D-4FB1-913A-9C4A2457FA5D}" presName="vertSpace2b" presStyleCnt="0"/>
      <dgm:spPr/>
    </dgm:pt>
    <dgm:pt modelId="{4EBBC7FB-975E-4884-93A3-0CCB11B8FD92}" type="pres">
      <dgm:prSet presAssocID="{A70F6C52-A80B-4EBB-988A-8AFED490815A}" presName="horz2" presStyleCnt="0"/>
      <dgm:spPr/>
    </dgm:pt>
    <dgm:pt modelId="{3F4CFF50-0D41-4469-92C5-0452DD776A14}" type="pres">
      <dgm:prSet presAssocID="{A70F6C52-A80B-4EBB-988A-8AFED490815A}" presName="horzSpace2" presStyleCnt="0"/>
      <dgm:spPr/>
    </dgm:pt>
    <dgm:pt modelId="{947E9D2A-0905-4E9A-A9AA-A60E3ED118BC}" type="pres">
      <dgm:prSet presAssocID="{A70F6C52-A80B-4EBB-988A-8AFED490815A}" presName="tx2" presStyleLbl="revTx" presStyleIdx="2" presStyleCnt="3" custScaleX="121383" custScaleY="64682"/>
      <dgm:spPr/>
    </dgm:pt>
    <dgm:pt modelId="{62DB43CE-D02E-4908-B601-36370F669EA2}" type="pres">
      <dgm:prSet presAssocID="{A70F6C52-A80B-4EBB-988A-8AFED490815A}" presName="vert2" presStyleCnt="0"/>
      <dgm:spPr/>
    </dgm:pt>
    <dgm:pt modelId="{363FA1D5-BD5A-4376-AF6E-AF4AD30DABF5}" type="pres">
      <dgm:prSet presAssocID="{A70F6C52-A80B-4EBB-988A-8AFED490815A}" presName="thinLine2b" presStyleLbl="callout" presStyleIdx="1" presStyleCnt="2"/>
      <dgm:spPr/>
    </dgm:pt>
    <dgm:pt modelId="{BA397B3B-C2FF-4A5F-849C-E9C9E162D32B}" type="pres">
      <dgm:prSet presAssocID="{A70F6C52-A80B-4EBB-988A-8AFED490815A}" presName="vertSpace2b" presStyleCnt="0"/>
      <dgm:spPr/>
    </dgm:pt>
  </dgm:ptLst>
  <dgm:cxnLst>
    <dgm:cxn modelId="{24071817-07A6-4118-A1F7-2064DD6F8737}" type="presOf" srcId="{F52A5273-300D-4FB1-913A-9C4A2457FA5D}" destId="{BF8ADF1F-6582-4130-8261-6CB87C673457}" srcOrd="0" destOrd="0" presId="urn:microsoft.com/office/officeart/2008/layout/LinedList"/>
    <dgm:cxn modelId="{13D5BC24-ED3B-4DBA-A9DD-889CD46D01C9}" srcId="{3D4CCBE0-0FDB-464C-BC19-12A237BF2A51}" destId="{EE9BCF3E-1921-4AFA-8F22-DEA58373D033}" srcOrd="0" destOrd="0" parTransId="{A028B60D-6631-46CC-AD9F-D8309BF7365F}" sibTransId="{6144E165-7472-4858-878E-0EFE3AC865C2}"/>
    <dgm:cxn modelId="{21B67B82-3A73-4FDA-8A00-DCEA6A3ABA92}" type="presOf" srcId="{A70F6C52-A80B-4EBB-988A-8AFED490815A}" destId="{947E9D2A-0905-4E9A-A9AA-A60E3ED118BC}" srcOrd="0" destOrd="0" presId="urn:microsoft.com/office/officeart/2008/layout/LinedList"/>
    <dgm:cxn modelId="{3E527AAC-B86E-4D49-B4F1-2D5FDCF6636E}" type="presOf" srcId="{3D4CCBE0-0FDB-464C-BC19-12A237BF2A51}" destId="{797CB8F2-AB38-4333-98F8-4713E55C71A2}" srcOrd="0" destOrd="0" presId="urn:microsoft.com/office/officeart/2008/layout/LinedList"/>
    <dgm:cxn modelId="{CD2DCAD2-F00D-4C56-8687-8EED8B25D269}" srcId="{EE9BCF3E-1921-4AFA-8F22-DEA58373D033}" destId="{F52A5273-300D-4FB1-913A-9C4A2457FA5D}" srcOrd="0" destOrd="0" parTransId="{ED5A9824-BBAB-4E92-A265-3C43FCED9BD6}" sibTransId="{0820DB9A-9D85-4D44-9F3B-C7B2E2CFDAA1}"/>
    <dgm:cxn modelId="{0C48EFD5-3286-48CE-831A-A6481A1873F3}" type="presOf" srcId="{EE9BCF3E-1921-4AFA-8F22-DEA58373D033}" destId="{957C72A0-1321-4B81-A6B2-9C9EF86C20CB}" srcOrd="0" destOrd="0" presId="urn:microsoft.com/office/officeart/2008/layout/LinedList"/>
    <dgm:cxn modelId="{03992AF3-CB19-4953-871D-63B074844F90}" srcId="{EE9BCF3E-1921-4AFA-8F22-DEA58373D033}" destId="{A70F6C52-A80B-4EBB-988A-8AFED490815A}" srcOrd="1" destOrd="0" parTransId="{6B3668FB-7581-4D1C-8469-1818BDE5038F}" sibTransId="{375A57B8-3491-454F-A9FC-A90BBBCEDD6E}"/>
    <dgm:cxn modelId="{520BDEE3-1A46-492F-AB88-F8338EB81093}" type="presParOf" srcId="{797CB8F2-AB38-4333-98F8-4713E55C71A2}" destId="{E7971717-CF58-43B8-9982-D337E220F11C}" srcOrd="0" destOrd="0" presId="urn:microsoft.com/office/officeart/2008/layout/LinedList"/>
    <dgm:cxn modelId="{7F69B933-650E-4A78-9457-0A5F0E61173D}" type="presParOf" srcId="{797CB8F2-AB38-4333-98F8-4713E55C71A2}" destId="{E47EBC4F-B84D-43F2-8123-AE99D2B43294}" srcOrd="1" destOrd="0" presId="urn:microsoft.com/office/officeart/2008/layout/LinedList"/>
    <dgm:cxn modelId="{510F7FBB-E02D-44AB-B319-4DFBEF371460}" type="presParOf" srcId="{E47EBC4F-B84D-43F2-8123-AE99D2B43294}" destId="{957C72A0-1321-4B81-A6B2-9C9EF86C20CB}" srcOrd="0" destOrd="0" presId="urn:microsoft.com/office/officeart/2008/layout/LinedList"/>
    <dgm:cxn modelId="{A89B0427-9DDA-433C-88B5-DD57286968E7}" type="presParOf" srcId="{E47EBC4F-B84D-43F2-8123-AE99D2B43294}" destId="{7F2526A8-7BB8-4CD9-AFDC-C5C10B7BB49C}" srcOrd="1" destOrd="0" presId="urn:microsoft.com/office/officeart/2008/layout/LinedList"/>
    <dgm:cxn modelId="{550F182E-27D7-476E-8D57-A32128082923}" type="presParOf" srcId="{7F2526A8-7BB8-4CD9-AFDC-C5C10B7BB49C}" destId="{E5C6E90A-B62C-44FD-91EF-40179B4A497A}" srcOrd="0" destOrd="0" presId="urn:microsoft.com/office/officeart/2008/layout/LinedList"/>
    <dgm:cxn modelId="{24D78CF3-D4A7-482E-B479-AB97F7B03BAF}" type="presParOf" srcId="{7F2526A8-7BB8-4CD9-AFDC-C5C10B7BB49C}" destId="{203ECEA4-40E9-4A1D-9B0A-959C8C45B89A}" srcOrd="1" destOrd="0" presId="urn:microsoft.com/office/officeart/2008/layout/LinedList"/>
    <dgm:cxn modelId="{2165217F-F55A-46A3-A92B-A09B1F9A952B}" type="presParOf" srcId="{203ECEA4-40E9-4A1D-9B0A-959C8C45B89A}" destId="{B09150CF-E6E9-477D-918F-59CF952D40C3}" srcOrd="0" destOrd="0" presId="urn:microsoft.com/office/officeart/2008/layout/LinedList"/>
    <dgm:cxn modelId="{B31B826A-0267-42B9-A2B4-875ABC854D90}" type="presParOf" srcId="{203ECEA4-40E9-4A1D-9B0A-959C8C45B89A}" destId="{BF8ADF1F-6582-4130-8261-6CB87C673457}" srcOrd="1" destOrd="0" presId="urn:microsoft.com/office/officeart/2008/layout/LinedList"/>
    <dgm:cxn modelId="{E09F8C35-5942-42A6-A0A0-B3A61E8C5DC6}" type="presParOf" srcId="{203ECEA4-40E9-4A1D-9B0A-959C8C45B89A}" destId="{EF1D916E-7348-4F1A-963B-71C308B159E4}" srcOrd="2" destOrd="0" presId="urn:microsoft.com/office/officeart/2008/layout/LinedList"/>
    <dgm:cxn modelId="{D9FCBB33-D26A-4B99-A11C-BB7DEBB682F0}" type="presParOf" srcId="{7F2526A8-7BB8-4CD9-AFDC-C5C10B7BB49C}" destId="{46167A1A-AFAF-4F28-9DCC-6C6AA8A6FD50}" srcOrd="2" destOrd="0" presId="urn:microsoft.com/office/officeart/2008/layout/LinedList"/>
    <dgm:cxn modelId="{3336ECF4-6A23-47F5-B8AD-C75D73535CA5}" type="presParOf" srcId="{7F2526A8-7BB8-4CD9-AFDC-C5C10B7BB49C}" destId="{1F2295CD-7819-4B2F-833C-39DCCB269A39}" srcOrd="3" destOrd="0" presId="urn:microsoft.com/office/officeart/2008/layout/LinedList"/>
    <dgm:cxn modelId="{953D5059-4C68-4E2F-8C84-66B5FB50E21B}" type="presParOf" srcId="{7F2526A8-7BB8-4CD9-AFDC-C5C10B7BB49C}" destId="{4EBBC7FB-975E-4884-93A3-0CCB11B8FD92}" srcOrd="4" destOrd="0" presId="urn:microsoft.com/office/officeart/2008/layout/LinedList"/>
    <dgm:cxn modelId="{D44C2725-2B89-48B7-8A2E-5818ECBFA87C}" type="presParOf" srcId="{4EBBC7FB-975E-4884-93A3-0CCB11B8FD92}" destId="{3F4CFF50-0D41-4469-92C5-0452DD776A14}" srcOrd="0" destOrd="0" presId="urn:microsoft.com/office/officeart/2008/layout/LinedList"/>
    <dgm:cxn modelId="{8C6DB490-AC9D-4A49-85C2-6174F6CDD7DC}" type="presParOf" srcId="{4EBBC7FB-975E-4884-93A3-0CCB11B8FD92}" destId="{947E9D2A-0905-4E9A-A9AA-A60E3ED118BC}" srcOrd="1" destOrd="0" presId="urn:microsoft.com/office/officeart/2008/layout/LinedList"/>
    <dgm:cxn modelId="{7B208D88-230F-4950-98C2-6670B19070E7}" type="presParOf" srcId="{4EBBC7FB-975E-4884-93A3-0CCB11B8FD92}" destId="{62DB43CE-D02E-4908-B601-36370F669EA2}" srcOrd="2" destOrd="0" presId="urn:microsoft.com/office/officeart/2008/layout/LinedList"/>
    <dgm:cxn modelId="{3E0ACC9C-B6B9-4906-9C05-0DBC13E9BAB4}" type="presParOf" srcId="{7F2526A8-7BB8-4CD9-AFDC-C5C10B7BB49C}" destId="{363FA1D5-BD5A-4376-AF6E-AF4AD30DABF5}" srcOrd="5" destOrd="0" presId="urn:microsoft.com/office/officeart/2008/layout/LinedList"/>
    <dgm:cxn modelId="{1E280D50-DC88-4FCF-A3ED-96F669498B7B}" type="presParOf" srcId="{7F2526A8-7BB8-4CD9-AFDC-C5C10B7BB49C}" destId="{BA397B3B-C2FF-4A5F-849C-E9C9E162D32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D4CCBE0-0FDB-464C-BC19-12A237BF2A51}" type="doc">
      <dgm:prSet loTypeId="urn:microsoft.com/office/officeart/2008/layout/LinedLis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9BCF3E-1921-4AFA-8F22-DEA58373D033}">
      <dgm:prSet phldrT="[Текст]" custT="1"/>
      <dgm:spPr/>
      <dgm:t>
        <a:bodyPr anchor="ctr"/>
        <a:lstStyle/>
        <a:p>
          <a:pPr algn="ctr"/>
          <a:r>
            <a:rPr lang="ru-RU" sz="1800" dirty="0"/>
            <a:t>Использование средств подавления сигналов подвижной связи</a:t>
          </a:r>
          <a:br>
            <a:rPr lang="ru-RU" sz="1800" dirty="0"/>
          </a:br>
          <a:r>
            <a:rPr lang="ru-RU" sz="1800" dirty="0"/>
            <a:t>(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баллов</a:t>
          </a:r>
          <a:r>
            <a:rPr lang="ru-RU" sz="1800" dirty="0"/>
            <a:t>)</a:t>
          </a:r>
        </a:p>
      </dgm:t>
    </dgm:pt>
    <dgm:pt modelId="{A028B60D-6631-46CC-AD9F-D8309BF7365F}" type="parTrans" cxnId="{13D5BC24-ED3B-4DBA-A9DD-889CD46D01C9}">
      <dgm:prSet/>
      <dgm:spPr/>
      <dgm:t>
        <a:bodyPr/>
        <a:lstStyle/>
        <a:p>
          <a:endParaRPr lang="ru-RU"/>
        </a:p>
      </dgm:t>
    </dgm:pt>
    <dgm:pt modelId="{6144E165-7472-4858-878E-0EFE3AC865C2}" type="sibTrans" cxnId="{13D5BC24-ED3B-4DBA-A9DD-889CD46D01C9}">
      <dgm:prSet/>
      <dgm:spPr/>
      <dgm:t>
        <a:bodyPr/>
        <a:lstStyle/>
        <a:p>
          <a:endParaRPr lang="ru-RU"/>
        </a:p>
      </dgm:t>
    </dgm:pt>
    <dgm:pt modelId="{F52A5273-300D-4FB1-913A-9C4A2457FA5D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ED5A9824-BBAB-4E92-A265-3C43FCED9BD6}" type="parTrans" cxnId="{CD2DCAD2-F00D-4C56-8687-8EED8B25D269}">
      <dgm:prSet/>
      <dgm:spPr/>
      <dgm:t>
        <a:bodyPr/>
        <a:lstStyle/>
        <a:p>
          <a:endParaRPr lang="ru-RU"/>
        </a:p>
      </dgm:t>
    </dgm:pt>
    <dgm:pt modelId="{0820DB9A-9D85-4D44-9F3B-C7B2E2CFDAA1}" type="sibTrans" cxnId="{CD2DCAD2-F00D-4C56-8687-8EED8B25D269}">
      <dgm:prSet/>
      <dgm:spPr/>
      <dgm:t>
        <a:bodyPr/>
        <a:lstStyle/>
        <a:p>
          <a:endParaRPr lang="ru-RU"/>
        </a:p>
      </dgm:t>
    </dgm:pt>
    <dgm:pt modelId="{A70F6C52-A80B-4EBB-988A-8AFED490815A}">
      <dgm:prSet phldrT="[Текст]"/>
      <dgm:spPr/>
      <dgm:t>
        <a:bodyPr/>
        <a:lstStyle/>
        <a:p>
          <a:endParaRPr lang="ru-RU" dirty="0"/>
        </a:p>
      </dgm:t>
    </dgm:pt>
    <dgm:pt modelId="{6B3668FB-7581-4D1C-8469-1818BDE5038F}" type="parTrans" cxnId="{03992AF3-CB19-4953-871D-63B074844F90}">
      <dgm:prSet/>
      <dgm:spPr/>
      <dgm:t>
        <a:bodyPr/>
        <a:lstStyle/>
        <a:p>
          <a:endParaRPr lang="ru-RU"/>
        </a:p>
      </dgm:t>
    </dgm:pt>
    <dgm:pt modelId="{375A57B8-3491-454F-A9FC-A90BBBCEDD6E}" type="sibTrans" cxnId="{03992AF3-CB19-4953-871D-63B074844F90}">
      <dgm:prSet/>
      <dgm:spPr/>
      <dgm:t>
        <a:bodyPr/>
        <a:lstStyle/>
        <a:p>
          <a:endParaRPr lang="ru-RU"/>
        </a:p>
      </dgm:t>
    </dgm:pt>
    <dgm:pt modelId="{FF9C4124-517A-4506-88A3-87056B27C6EE}">
      <dgm:prSet phldrT="[Текст]" custT="1"/>
      <dgm:spPr/>
      <dgm:t>
        <a:bodyPr anchor="ctr"/>
        <a:lstStyle/>
        <a:p>
          <a:pPr algn="ctr"/>
          <a:r>
            <a:rPr lang="ru-RU" sz="1800" dirty="0"/>
            <a:t>Явка общественных наблюдателей               в ППЭ</a:t>
          </a:r>
        </a:p>
        <a:p>
          <a:pPr algn="ctr"/>
          <a:r>
            <a:rPr lang="ru-RU" sz="1800" dirty="0"/>
            <a:t>(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 баллов</a:t>
          </a:r>
          <a:r>
            <a:rPr lang="ru-RU" sz="1800" dirty="0"/>
            <a:t>)</a:t>
          </a:r>
        </a:p>
      </dgm:t>
    </dgm:pt>
    <dgm:pt modelId="{38F85755-7577-408D-A676-679C737B61D1}" type="parTrans" cxnId="{729B9422-3770-4FDF-94C8-B6FE7F2BA8C9}">
      <dgm:prSet/>
      <dgm:spPr/>
      <dgm:t>
        <a:bodyPr/>
        <a:lstStyle/>
        <a:p>
          <a:endParaRPr lang="ru-RU"/>
        </a:p>
      </dgm:t>
    </dgm:pt>
    <dgm:pt modelId="{D5E82BB0-A8D1-40E4-AF1B-5DE6ABBAAE77}" type="sibTrans" cxnId="{729B9422-3770-4FDF-94C8-B6FE7F2BA8C9}">
      <dgm:prSet/>
      <dgm:spPr/>
      <dgm:t>
        <a:bodyPr/>
        <a:lstStyle/>
        <a:p>
          <a:endParaRPr lang="ru-RU"/>
        </a:p>
      </dgm:t>
    </dgm:pt>
    <dgm:pt modelId="{AB2BA5B7-4913-45B7-8F6A-AF4DD2C47764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DB0CBFCA-291D-4046-A18A-1FACF924FA93}" type="parTrans" cxnId="{D3B11899-D864-4327-97D3-883123FC60C1}">
      <dgm:prSet/>
      <dgm:spPr/>
      <dgm:t>
        <a:bodyPr/>
        <a:lstStyle/>
        <a:p>
          <a:endParaRPr lang="ru-RU"/>
        </a:p>
      </dgm:t>
    </dgm:pt>
    <dgm:pt modelId="{E21A58F8-638F-4E99-968E-E441DCA8808D}" type="sibTrans" cxnId="{D3B11899-D864-4327-97D3-883123FC60C1}">
      <dgm:prSet/>
      <dgm:spPr/>
      <dgm:t>
        <a:bodyPr/>
        <a:lstStyle/>
        <a:p>
          <a:endParaRPr lang="ru-RU"/>
        </a:p>
      </dgm:t>
    </dgm:pt>
    <dgm:pt modelId="{E30E3177-E82D-494B-BE49-70CCCA5147D4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E4173D9D-12A4-43D5-A764-809A83D49626}" type="parTrans" cxnId="{78EE831A-170C-40A3-861C-2664D0E00C86}">
      <dgm:prSet/>
      <dgm:spPr/>
      <dgm:t>
        <a:bodyPr/>
        <a:lstStyle/>
        <a:p>
          <a:endParaRPr lang="ru-RU"/>
        </a:p>
      </dgm:t>
    </dgm:pt>
    <dgm:pt modelId="{F077F5EB-9D3F-4259-961D-0AF339631AB9}" type="sibTrans" cxnId="{78EE831A-170C-40A3-861C-2664D0E00C86}">
      <dgm:prSet/>
      <dgm:spPr/>
      <dgm:t>
        <a:bodyPr/>
        <a:lstStyle/>
        <a:p>
          <a:endParaRPr lang="ru-RU"/>
        </a:p>
      </dgm:t>
    </dgm:pt>
    <dgm:pt modelId="{797CB8F2-AB38-4333-98F8-4713E55C71A2}" type="pres">
      <dgm:prSet presAssocID="{3D4CCBE0-0FDB-464C-BC19-12A237BF2A51}" presName="vert0" presStyleCnt="0">
        <dgm:presLayoutVars>
          <dgm:dir/>
          <dgm:animOne val="branch"/>
          <dgm:animLvl val="lvl"/>
        </dgm:presLayoutVars>
      </dgm:prSet>
      <dgm:spPr/>
    </dgm:pt>
    <dgm:pt modelId="{E7971717-CF58-43B8-9982-D337E220F11C}" type="pres">
      <dgm:prSet presAssocID="{EE9BCF3E-1921-4AFA-8F22-DEA58373D033}" presName="thickLine" presStyleLbl="alignNode1" presStyleIdx="0" presStyleCnt="2" custLinFactNeighborX="-6399" custLinFactNeighborY="1406"/>
      <dgm:spPr/>
    </dgm:pt>
    <dgm:pt modelId="{E47EBC4F-B84D-43F2-8123-AE99D2B43294}" type="pres">
      <dgm:prSet presAssocID="{EE9BCF3E-1921-4AFA-8F22-DEA58373D033}" presName="horz1" presStyleCnt="0"/>
      <dgm:spPr/>
    </dgm:pt>
    <dgm:pt modelId="{957C72A0-1321-4B81-A6B2-9C9EF86C20CB}" type="pres">
      <dgm:prSet presAssocID="{EE9BCF3E-1921-4AFA-8F22-DEA58373D033}" presName="tx1" presStyleLbl="revTx" presStyleIdx="0" presStyleCnt="6"/>
      <dgm:spPr/>
    </dgm:pt>
    <dgm:pt modelId="{7F2526A8-7BB8-4CD9-AFDC-C5C10B7BB49C}" type="pres">
      <dgm:prSet presAssocID="{EE9BCF3E-1921-4AFA-8F22-DEA58373D033}" presName="vert1" presStyleCnt="0"/>
      <dgm:spPr/>
    </dgm:pt>
    <dgm:pt modelId="{E5C6E90A-B62C-44FD-91EF-40179B4A497A}" type="pres">
      <dgm:prSet presAssocID="{F52A5273-300D-4FB1-913A-9C4A2457FA5D}" presName="vertSpace2a" presStyleCnt="0"/>
      <dgm:spPr/>
    </dgm:pt>
    <dgm:pt modelId="{203ECEA4-40E9-4A1D-9B0A-959C8C45B89A}" type="pres">
      <dgm:prSet presAssocID="{F52A5273-300D-4FB1-913A-9C4A2457FA5D}" presName="horz2" presStyleCnt="0"/>
      <dgm:spPr/>
    </dgm:pt>
    <dgm:pt modelId="{B09150CF-E6E9-477D-918F-59CF952D40C3}" type="pres">
      <dgm:prSet presAssocID="{F52A5273-300D-4FB1-913A-9C4A2457FA5D}" presName="horzSpace2" presStyleCnt="0"/>
      <dgm:spPr/>
    </dgm:pt>
    <dgm:pt modelId="{BF8ADF1F-6582-4130-8261-6CB87C673457}" type="pres">
      <dgm:prSet presAssocID="{F52A5273-300D-4FB1-913A-9C4A2457FA5D}" presName="tx2" presStyleLbl="revTx" presStyleIdx="1" presStyleCnt="6"/>
      <dgm:spPr/>
    </dgm:pt>
    <dgm:pt modelId="{EF1D916E-7348-4F1A-963B-71C308B159E4}" type="pres">
      <dgm:prSet presAssocID="{F52A5273-300D-4FB1-913A-9C4A2457FA5D}" presName="vert2" presStyleCnt="0"/>
      <dgm:spPr/>
    </dgm:pt>
    <dgm:pt modelId="{46167A1A-AFAF-4F28-9DCC-6C6AA8A6FD50}" type="pres">
      <dgm:prSet presAssocID="{F52A5273-300D-4FB1-913A-9C4A2457FA5D}" presName="thinLine2b" presStyleLbl="callout" presStyleIdx="0" presStyleCnt="4"/>
      <dgm:spPr/>
    </dgm:pt>
    <dgm:pt modelId="{1F2295CD-7819-4B2F-833C-39DCCB269A39}" type="pres">
      <dgm:prSet presAssocID="{F52A5273-300D-4FB1-913A-9C4A2457FA5D}" presName="vertSpace2b" presStyleCnt="0"/>
      <dgm:spPr/>
    </dgm:pt>
    <dgm:pt modelId="{4EBBC7FB-975E-4884-93A3-0CCB11B8FD92}" type="pres">
      <dgm:prSet presAssocID="{A70F6C52-A80B-4EBB-988A-8AFED490815A}" presName="horz2" presStyleCnt="0"/>
      <dgm:spPr/>
    </dgm:pt>
    <dgm:pt modelId="{3F4CFF50-0D41-4469-92C5-0452DD776A14}" type="pres">
      <dgm:prSet presAssocID="{A70F6C52-A80B-4EBB-988A-8AFED490815A}" presName="horzSpace2" presStyleCnt="0"/>
      <dgm:spPr/>
    </dgm:pt>
    <dgm:pt modelId="{947E9D2A-0905-4E9A-A9AA-A60E3ED118BC}" type="pres">
      <dgm:prSet presAssocID="{A70F6C52-A80B-4EBB-988A-8AFED490815A}" presName="tx2" presStyleLbl="revTx" presStyleIdx="2" presStyleCnt="6"/>
      <dgm:spPr/>
    </dgm:pt>
    <dgm:pt modelId="{62DB43CE-D02E-4908-B601-36370F669EA2}" type="pres">
      <dgm:prSet presAssocID="{A70F6C52-A80B-4EBB-988A-8AFED490815A}" presName="vert2" presStyleCnt="0"/>
      <dgm:spPr/>
    </dgm:pt>
    <dgm:pt modelId="{363FA1D5-BD5A-4376-AF6E-AF4AD30DABF5}" type="pres">
      <dgm:prSet presAssocID="{A70F6C52-A80B-4EBB-988A-8AFED490815A}" presName="thinLine2b" presStyleLbl="callout" presStyleIdx="1" presStyleCnt="4"/>
      <dgm:spPr/>
    </dgm:pt>
    <dgm:pt modelId="{BA397B3B-C2FF-4A5F-849C-E9C9E162D32B}" type="pres">
      <dgm:prSet presAssocID="{A70F6C52-A80B-4EBB-988A-8AFED490815A}" presName="vertSpace2b" presStyleCnt="0"/>
      <dgm:spPr/>
    </dgm:pt>
    <dgm:pt modelId="{B3D43C3F-3057-42AB-BC93-FC7147104E63}" type="pres">
      <dgm:prSet presAssocID="{FF9C4124-517A-4506-88A3-87056B27C6EE}" presName="thickLine" presStyleLbl="alignNode1" presStyleIdx="1" presStyleCnt="2"/>
      <dgm:spPr/>
    </dgm:pt>
    <dgm:pt modelId="{B74FF9CC-CAC3-45A2-A4BD-FB8AB72B0026}" type="pres">
      <dgm:prSet presAssocID="{FF9C4124-517A-4506-88A3-87056B27C6EE}" presName="horz1" presStyleCnt="0"/>
      <dgm:spPr/>
    </dgm:pt>
    <dgm:pt modelId="{FB55D94A-939D-4093-A016-39255F8D6E24}" type="pres">
      <dgm:prSet presAssocID="{FF9C4124-517A-4506-88A3-87056B27C6EE}" presName="tx1" presStyleLbl="revTx" presStyleIdx="3" presStyleCnt="6"/>
      <dgm:spPr/>
    </dgm:pt>
    <dgm:pt modelId="{ABA9BCA8-E845-4A17-B8EB-725314479D61}" type="pres">
      <dgm:prSet presAssocID="{FF9C4124-517A-4506-88A3-87056B27C6EE}" presName="vert1" presStyleCnt="0"/>
      <dgm:spPr/>
    </dgm:pt>
    <dgm:pt modelId="{6C7CF62B-5839-49DC-BAE1-D7E3680D12E9}" type="pres">
      <dgm:prSet presAssocID="{AB2BA5B7-4913-45B7-8F6A-AF4DD2C47764}" presName="vertSpace2a" presStyleCnt="0"/>
      <dgm:spPr/>
    </dgm:pt>
    <dgm:pt modelId="{BC226A8E-BF5E-48AD-B157-D7C6D7D3B6FA}" type="pres">
      <dgm:prSet presAssocID="{AB2BA5B7-4913-45B7-8F6A-AF4DD2C47764}" presName="horz2" presStyleCnt="0"/>
      <dgm:spPr/>
    </dgm:pt>
    <dgm:pt modelId="{2E17E75F-7782-4839-9927-000CC4C3B2EE}" type="pres">
      <dgm:prSet presAssocID="{AB2BA5B7-4913-45B7-8F6A-AF4DD2C47764}" presName="horzSpace2" presStyleCnt="0"/>
      <dgm:spPr/>
    </dgm:pt>
    <dgm:pt modelId="{6EB2360D-4205-4319-A302-BCA16D9CA191}" type="pres">
      <dgm:prSet presAssocID="{AB2BA5B7-4913-45B7-8F6A-AF4DD2C47764}" presName="tx2" presStyleLbl="revTx" presStyleIdx="4" presStyleCnt="6"/>
      <dgm:spPr/>
    </dgm:pt>
    <dgm:pt modelId="{ED9B72F5-D86B-406A-8201-CCDB48D2287C}" type="pres">
      <dgm:prSet presAssocID="{AB2BA5B7-4913-45B7-8F6A-AF4DD2C47764}" presName="vert2" presStyleCnt="0"/>
      <dgm:spPr/>
    </dgm:pt>
    <dgm:pt modelId="{2F977980-00B2-4622-AE64-477DAE40A247}" type="pres">
      <dgm:prSet presAssocID="{AB2BA5B7-4913-45B7-8F6A-AF4DD2C47764}" presName="thinLine2b" presStyleLbl="callout" presStyleIdx="2" presStyleCnt="4"/>
      <dgm:spPr/>
    </dgm:pt>
    <dgm:pt modelId="{8FB212DA-6342-4D2D-AFC2-AFED3C02777A}" type="pres">
      <dgm:prSet presAssocID="{AB2BA5B7-4913-45B7-8F6A-AF4DD2C47764}" presName="vertSpace2b" presStyleCnt="0"/>
      <dgm:spPr/>
    </dgm:pt>
    <dgm:pt modelId="{08E5CF12-219D-4DD5-B63A-598BA216740B}" type="pres">
      <dgm:prSet presAssocID="{E30E3177-E82D-494B-BE49-70CCCA5147D4}" presName="horz2" presStyleCnt="0"/>
      <dgm:spPr/>
    </dgm:pt>
    <dgm:pt modelId="{8550F39F-1C38-47B1-B382-64BC2AC99254}" type="pres">
      <dgm:prSet presAssocID="{E30E3177-E82D-494B-BE49-70CCCA5147D4}" presName="horzSpace2" presStyleCnt="0"/>
      <dgm:spPr/>
    </dgm:pt>
    <dgm:pt modelId="{95DF94BF-63D7-45C4-94D3-910D23FEE83F}" type="pres">
      <dgm:prSet presAssocID="{E30E3177-E82D-494B-BE49-70CCCA5147D4}" presName="tx2" presStyleLbl="revTx" presStyleIdx="5" presStyleCnt="6"/>
      <dgm:spPr/>
    </dgm:pt>
    <dgm:pt modelId="{1F4A65B1-5EA8-4FFC-B05F-5FA806599724}" type="pres">
      <dgm:prSet presAssocID="{E30E3177-E82D-494B-BE49-70CCCA5147D4}" presName="vert2" presStyleCnt="0"/>
      <dgm:spPr/>
    </dgm:pt>
    <dgm:pt modelId="{3BF566B8-F28D-460A-A85C-54D2A899B211}" type="pres">
      <dgm:prSet presAssocID="{E30E3177-E82D-494B-BE49-70CCCA5147D4}" presName="thinLine2b" presStyleLbl="callout" presStyleIdx="3" presStyleCnt="4"/>
      <dgm:spPr/>
    </dgm:pt>
    <dgm:pt modelId="{F100A789-838C-4031-BB26-60402BE87788}" type="pres">
      <dgm:prSet presAssocID="{E30E3177-E82D-494B-BE49-70CCCA5147D4}" presName="vertSpace2b" presStyleCnt="0"/>
      <dgm:spPr/>
    </dgm:pt>
  </dgm:ptLst>
  <dgm:cxnLst>
    <dgm:cxn modelId="{399B7D01-E651-4067-A095-AF7261281A3D}" type="presOf" srcId="{A70F6C52-A80B-4EBB-988A-8AFED490815A}" destId="{947E9D2A-0905-4E9A-A9AA-A60E3ED118BC}" srcOrd="0" destOrd="0" presId="urn:microsoft.com/office/officeart/2008/layout/LinedList"/>
    <dgm:cxn modelId="{FC8FF617-49E9-4549-AA1A-25DB5EA9A516}" type="presOf" srcId="{EE9BCF3E-1921-4AFA-8F22-DEA58373D033}" destId="{957C72A0-1321-4B81-A6B2-9C9EF86C20CB}" srcOrd="0" destOrd="0" presId="urn:microsoft.com/office/officeart/2008/layout/LinedList"/>
    <dgm:cxn modelId="{78EE831A-170C-40A3-861C-2664D0E00C86}" srcId="{FF9C4124-517A-4506-88A3-87056B27C6EE}" destId="{E30E3177-E82D-494B-BE49-70CCCA5147D4}" srcOrd="1" destOrd="0" parTransId="{E4173D9D-12A4-43D5-A764-809A83D49626}" sibTransId="{F077F5EB-9D3F-4259-961D-0AF339631AB9}"/>
    <dgm:cxn modelId="{729B9422-3770-4FDF-94C8-B6FE7F2BA8C9}" srcId="{3D4CCBE0-0FDB-464C-BC19-12A237BF2A51}" destId="{FF9C4124-517A-4506-88A3-87056B27C6EE}" srcOrd="1" destOrd="0" parTransId="{38F85755-7577-408D-A676-679C737B61D1}" sibTransId="{D5E82BB0-A8D1-40E4-AF1B-5DE6ABBAAE77}"/>
    <dgm:cxn modelId="{13D5BC24-ED3B-4DBA-A9DD-889CD46D01C9}" srcId="{3D4CCBE0-0FDB-464C-BC19-12A237BF2A51}" destId="{EE9BCF3E-1921-4AFA-8F22-DEA58373D033}" srcOrd="0" destOrd="0" parTransId="{A028B60D-6631-46CC-AD9F-D8309BF7365F}" sibTransId="{6144E165-7472-4858-878E-0EFE3AC865C2}"/>
    <dgm:cxn modelId="{E6C6538E-31BF-4187-9B90-D145571E4CDD}" type="presOf" srcId="{E30E3177-E82D-494B-BE49-70CCCA5147D4}" destId="{95DF94BF-63D7-45C4-94D3-910D23FEE83F}" srcOrd="0" destOrd="0" presId="urn:microsoft.com/office/officeart/2008/layout/LinedList"/>
    <dgm:cxn modelId="{679C548E-60D9-422F-A963-CF046230BD0F}" type="presOf" srcId="{3D4CCBE0-0FDB-464C-BC19-12A237BF2A51}" destId="{797CB8F2-AB38-4333-98F8-4713E55C71A2}" srcOrd="0" destOrd="0" presId="urn:microsoft.com/office/officeart/2008/layout/LinedList"/>
    <dgm:cxn modelId="{D3B11899-D864-4327-97D3-883123FC60C1}" srcId="{FF9C4124-517A-4506-88A3-87056B27C6EE}" destId="{AB2BA5B7-4913-45B7-8F6A-AF4DD2C47764}" srcOrd="0" destOrd="0" parTransId="{DB0CBFCA-291D-4046-A18A-1FACF924FA93}" sibTransId="{E21A58F8-638F-4E99-968E-E441DCA8808D}"/>
    <dgm:cxn modelId="{A818C89A-B86E-42FC-AFAF-3A7BB5781D01}" type="presOf" srcId="{AB2BA5B7-4913-45B7-8F6A-AF4DD2C47764}" destId="{6EB2360D-4205-4319-A302-BCA16D9CA191}" srcOrd="0" destOrd="0" presId="urn:microsoft.com/office/officeart/2008/layout/LinedList"/>
    <dgm:cxn modelId="{B54610C5-3FD6-4D65-A232-CB3F8FCE7C96}" type="presOf" srcId="{FF9C4124-517A-4506-88A3-87056B27C6EE}" destId="{FB55D94A-939D-4093-A016-39255F8D6E24}" srcOrd="0" destOrd="0" presId="urn:microsoft.com/office/officeart/2008/layout/LinedList"/>
    <dgm:cxn modelId="{CD2DCAD2-F00D-4C56-8687-8EED8B25D269}" srcId="{EE9BCF3E-1921-4AFA-8F22-DEA58373D033}" destId="{F52A5273-300D-4FB1-913A-9C4A2457FA5D}" srcOrd="0" destOrd="0" parTransId="{ED5A9824-BBAB-4E92-A265-3C43FCED9BD6}" sibTransId="{0820DB9A-9D85-4D44-9F3B-C7B2E2CFDAA1}"/>
    <dgm:cxn modelId="{03992AF3-CB19-4953-871D-63B074844F90}" srcId="{EE9BCF3E-1921-4AFA-8F22-DEA58373D033}" destId="{A70F6C52-A80B-4EBB-988A-8AFED490815A}" srcOrd="1" destOrd="0" parTransId="{6B3668FB-7581-4D1C-8469-1818BDE5038F}" sibTransId="{375A57B8-3491-454F-A9FC-A90BBBCEDD6E}"/>
    <dgm:cxn modelId="{6175A6F6-BFC7-42D9-A765-A303D84B73CC}" type="presOf" srcId="{F52A5273-300D-4FB1-913A-9C4A2457FA5D}" destId="{BF8ADF1F-6582-4130-8261-6CB87C673457}" srcOrd="0" destOrd="0" presId="urn:microsoft.com/office/officeart/2008/layout/LinedList"/>
    <dgm:cxn modelId="{1587BD2B-97B3-4F42-983B-16D66293DD9B}" type="presParOf" srcId="{797CB8F2-AB38-4333-98F8-4713E55C71A2}" destId="{E7971717-CF58-43B8-9982-D337E220F11C}" srcOrd="0" destOrd="0" presId="urn:microsoft.com/office/officeart/2008/layout/LinedList"/>
    <dgm:cxn modelId="{59C7C3AF-3D82-4275-B948-C4B2BCB62ED9}" type="presParOf" srcId="{797CB8F2-AB38-4333-98F8-4713E55C71A2}" destId="{E47EBC4F-B84D-43F2-8123-AE99D2B43294}" srcOrd="1" destOrd="0" presId="urn:microsoft.com/office/officeart/2008/layout/LinedList"/>
    <dgm:cxn modelId="{052F346B-80DB-4B22-B246-76B9A6E513F4}" type="presParOf" srcId="{E47EBC4F-B84D-43F2-8123-AE99D2B43294}" destId="{957C72A0-1321-4B81-A6B2-9C9EF86C20CB}" srcOrd="0" destOrd="0" presId="urn:microsoft.com/office/officeart/2008/layout/LinedList"/>
    <dgm:cxn modelId="{DFC44CC0-A6E0-4C8C-AD18-89FAC719318C}" type="presParOf" srcId="{E47EBC4F-B84D-43F2-8123-AE99D2B43294}" destId="{7F2526A8-7BB8-4CD9-AFDC-C5C10B7BB49C}" srcOrd="1" destOrd="0" presId="urn:microsoft.com/office/officeart/2008/layout/LinedList"/>
    <dgm:cxn modelId="{737DCE0C-5027-4577-B001-0BC4245150A9}" type="presParOf" srcId="{7F2526A8-7BB8-4CD9-AFDC-C5C10B7BB49C}" destId="{E5C6E90A-B62C-44FD-91EF-40179B4A497A}" srcOrd="0" destOrd="0" presId="urn:microsoft.com/office/officeart/2008/layout/LinedList"/>
    <dgm:cxn modelId="{1B0A230C-8DFD-4590-B36B-AC519FFABE56}" type="presParOf" srcId="{7F2526A8-7BB8-4CD9-AFDC-C5C10B7BB49C}" destId="{203ECEA4-40E9-4A1D-9B0A-959C8C45B89A}" srcOrd="1" destOrd="0" presId="urn:microsoft.com/office/officeart/2008/layout/LinedList"/>
    <dgm:cxn modelId="{958512B1-C9AA-4EEE-BA2F-9E68C7F7DE25}" type="presParOf" srcId="{203ECEA4-40E9-4A1D-9B0A-959C8C45B89A}" destId="{B09150CF-E6E9-477D-918F-59CF952D40C3}" srcOrd="0" destOrd="0" presId="urn:microsoft.com/office/officeart/2008/layout/LinedList"/>
    <dgm:cxn modelId="{5D31E902-A57A-4820-AF64-50A46EF5CCBE}" type="presParOf" srcId="{203ECEA4-40E9-4A1D-9B0A-959C8C45B89A}" destId="{BF8ADF1F-6582-4130-8261-6CB87C673457}" srcOrd="1" destOrd="0" presId="urn:microsoft.com/office/officeart/2008/layout/LinedList"/>
    <dgm:cxn modelId="{8834ECEA-49ED-45CE-BA4D-4FFE4E563E1F}" type="presParOf" srcId="{203ECEA4-40E9-4A1D-9B0A-959C8C45B89A}" destId="{EF1D916E-7348-4F1A-963B-71C308B159E4}" srcOrd="2" destOrd="0" presId="urn:microsoft.com/office/officeart/2008/layout/LinedList"/>
    <dgm:cxn modelId="{C91B4701-D8BB-4511-B8F9-84E11C23030A}" type="presParOf" srcId="{7F2526A8-7BB8-4CD9-AFDC-C5C10B7BB49C}" destId="{46167A1A-AFAF-4F28-9DCC-6C6AA8A6FD50}" srcOrd="2" destOrd="0" presId="urn:microsoft.com/office/officeart/2008/layout/LinedList"/>
    <dgm:cxn modelId="{5795EBC0-0551-4CF2-94D2-4AE5CB594CB6}" type="presParOf" srcId="{7F2526A8-7BB8-4CD9-AFDC-C5C10B7BB49C}" destId="{1F2295CD-7819-4B2F-833C-39DCCB269A39}" srcOrd="3" destOrd="0" presId="urn:microsoft.com/office/officeart/2008/layout/LinedList"/>
    <dgm:cxn modelId="{5CD39076-3439-4E77-BC94-22F2F632A5F0}" type="presParOf" srcId="{7F2526A8-7BB8-4CD9-AFDC-C5C10B7BB49C}" destId="{4EBBC7FB-975E-4884-93A3-0CCB11B8FD92}" srcOrd="4" destOrd="0" presId="urn:microsoft.com/office/officeart/2008/layout/LinedList"/>
    <dgm:cxn modelId="{5D7CB8D8-0A3D-44A1-AB26-7550618490B0}" type="presParOf" srcId="{4EBBC7FB-975E-4884-93A3-0CCB11B8FD92}" destId="{3F4CFF50-0D41-4469-92C5-0452DD776A14}" srcOrd="0" destOrd="0" presId="urn:microsoft.com/office/officeart/2008/layout/LinedList"/>
    <dgm:cxn modelId="{7D2FE528-72A2-419B-ACD3-E17D964533AB}" type="presParOf" srcId="{4EBBC7FB-975E-4884-93A3-0CCB11B8FD92}" destId="{947E9D2A-0905-4E9A-A9AA-A60E3ED118BC}" srcOrd="1" destOrd="0" presId="urn:microsoft.com/office/officeart/2008/layout/LinedList"/>
    <dgm:cxn modelId="{03FF5CF7-F5AF-4C57-81F5-D099A0DCF6B0}" type="presParOf" srcId="{4EBBC7FB-975E-4884-93A3-0CCB11B8FD92}" destId="{62DB43CE-D02E-4908-B601-36370F669EA2}" srcOrd="2" destOrd="0" presId="urn:microsoft.com/office/officeart/2008/layout/LinedList"/>
    <dgm:cxn modelId="{EC9C9CEB-7FA7-4C88-9466-12E3D01C33F9}" type="presParOf" srcId="{7F2526A8-7BB8-4CD9-AFDC-C5C10B7BB49C}" destId="{363FA1D5-BD5A-4376-AF6E-AF4AD30DABF5}" srcOrd="5" destOrd="0" presId="urn:microsoft.com/office/officeart/2008/layout/LinedList"/>
    <dgm:cxn modelId="{16894A4D-D3E5-49B1-AEE3-8CCFC41F40AD}" type="presParOf" srcId="{7F2526A8-7BB8-4CD9-AFDC-C5C10B7BB49C}" destId="{BA397B3B-C2FF-4A5F-849C-E9C9E162D32B}" srcOrd="6" destOrd="0" presId="urn:microsoft.com/office/officeart/2008/layout/LinedList"/>
    <dgm:cxn modelId="{019EDE78-CDA6-4A81-A5D5-BC0EE5A8E99D}" type="presParOf" srcId="{797CB8F2-AB38-4333-98F8-4713E55C71A2}" destId="{B3D43C3F-3057-42AB-BC93-FC7147104E63}" srcOrd="2" destOrd="0" presId="urn:microsoft.com/office/officeart/2008/layout/LinedList"/>
    <dgm:cxn modelId="{68D8C220-ABBF-4D86-AC94-7B5E0866C399}" type="presParOf" srcId="{797CB8F2-AB38-4333-98F8-4713E55C71A2}" destId="{B74FF9CC-CAC3-45A2-A4BD-FB8AB72B0026}" srcOrd="3" destOrd="0" presId="urn:microsoft.com/office/officeart/2008/layout/LinedList"/>
    <dgm:cxn modelId="{6B0A5B0C-65DC-4D3A-A15D-66EFAFDDA782}" type="presParOf" srcId="{B74FF9CC-CAC3-45A2-A4BD-FB8AB72B0026}" destId="{FB55D94A-939D-4093-A016-39255F8D6E24}" srcOrd="0" destOrd="0" presId="urn:microsoft.com/office/officeart/2008/layout/LinedList"/>
    <dgm:cxn modelId="{987C2D97-84E3-4394-8000-5F79138A78F2}" type="presParOf" srcId="{B74FF9CC-CAC3-45A2-A4BD-FB8AB72B0026}" destId="{ABA9BCA8-E845-4A17-B8EB-725314479D61}" srcOrd="1" destOrd="0" presId="urn:microsoft.com/office/officeart/2008/layout/LinedList"/>
    <dgm:cxn modelId="{75C85601-8218-4C9B-9E0E-FD4E7917941B}" type="presParOf" srcId="{ABA9BCA8-E845-4A17-B8EB-725314479D61}" destId="{6C7CF62B-5839-49DC-BAE1-D7E3680D12E9}" srcOrd="0" destOrd="0" presId="urn:microsoft.com/office/officeart/2008/layout/LinedList"/>
    <dgm:cxn modelId="{2AE6971C-27F1-43EC-A39A-BB80C8036C43}" type="presParOf" srcId="{ABA9BCA8-E845-4A17-B8EB-725314479D61}" destId="{BC226A8E-BF5E-48AD-B157-D7C6D7D3B6FA}" srcOrd="1" destOrd="0" presId="urn:microsoft.com/office/officeart/2008/layout/LinedList"/>
    <dgm:cxn modelId="{83616D0B-39AF-466B-A1EB-720B5495742C}" type="presParOf" srcId="{BC226A8E-BF5E-48AD-B157-D7C6D7D3B6FA}" destId="{2E17E75F-7782-4839-9927-000CC4C3B2EE}" srcOrd="0" destOrd="0" presId="urn:microsoft.com/office/officeart/2008/layout/LinedList"/>
    <dgm:cxn modelId="{20935846-AFFE-4ACE-B146-D0B74729E205}" type="presParOf" srcId="{BC226A8E-BF5E-48AD-B157-D7C6D7D3B6FA}" destId="{6EB2360D-4205-4319-A302-BCA16D9CA191}" srcOrd="1" destOrd="0" presId="urn:microsoft.com/office/officeart/2008/layout/LinedList"/>
    <dgm:cxn modelId="{8D3AE989-A0B0-4191-85E0-22A8136835F5}" type="presParOf" srcId="{BC226A8E-BF5E-48AD-B157-D7C6D7D3B6FA}" destId="{ED9B72F5-D86B-406A-8201-CCDB48D2287C}" srcOrd="2" destOrd="0" presId="urn:microsoft.com/office/officeart/2008/layout/LinedList"/>
    <dgm:cxn modelId="{8C549D1F-7FA4-49E1-8800-079F384F4C20}" type="presParOf" srcId="{ABA9BCA8-E845-4A17-B8EB-725314479D61}" destId="{2F977980-00B2-4622-AE64-477DAE40A247}" srcOrd="2" destOrd="0" presId="urn:microsoft.com/office/officeart/2008/layout/LinedList"/>
    <dgm:cxn modelId="{D4298E44-0630-4EF6-AF10-4C77299FCE48}" type="presParOf" srcId="{ABA9BCA8-E845-4A17-B8EB-725314479D61}" destId="{8FB212DA-6342-4D2D-AFC2-AFED3C02777A}" srcOrd="3" destOrd="0" presId="urn:microsoft.com/office/officeart/2008/layout/LinedList"/>
    <dgm:cxn modelId="{C820114F-2CC9-4EC3-8BF1-8CD6684E6F9D}" type="presParOf" srcId="{ABA9BCA8-E845-4A17-B8EB-725314479D61}" destId="{08E5CF12-219D-4DD5-B63A-598BA216740B}" srcOrd="4" destOrd="0" presId="urn:microsoft.com/office/officeart/2008/layout/LinedList"/>
    <dgm:cxn modelId="{7E1B2EAE-4665-488A-9070-94ACFE5CA4EC}" type="presParOf" srcId="{08E5CF12-219D-4DD5-B63A-598BA216740B}" destId="{8550F39F-1C38-47B1-B382-64BC2AC99254}" srcOrd="0" destOrd="0" presId="urn:microsoft.com/office/officeart/2008/layout/LinedList"/>
    <dgm:cxn modelId="{AFDC5868-40DF-419B-92B6-E12890F0A7AA}" type="presParOf" srcId="{08E5CF12-219D-4DD5-B63A-598BA216740B}" destId="{95DF94BF-63D7-45C4-94D3-910D23FEE83F}" srcOrd="1" destOrd="0" presId="urn:microsoft.com/office/officeart/2008/layout/LinedList"/>
    <dgm:cxn modelId="{502E200D-BFCD-4896-97B3-D05E1D3F4492}" type="presParOf" srcId="{08E5CF12-219D-4DD5-B63A-598BA216740B}" destId="{1F4A65B1-5EA8-4FFC-B05F-5FA806599724}" srcOrd="2" destOrd="0" presId="urn:microsoft.com/office/officeart/2008/layout/LinedList"/>
    <dgm:cxn modelId="{ED6415BE-5F25-4E93-B1BD-E119ED2280A3}" type="presParOf" srcId="{ABA9BCA8-E845-4A17-B8EB-725314479D61}" destId="{3BF566B8-F28D-460A-A85C-54D2A899B211}" srcOrd="5" destOrd="0" presId="urn:microsoft.com/office/officeart/2008/layout/LinedList"/>
    <dgm:cxn modelId="{9097B62D-C505-480C-92D7-33C77F1DD1F8}" type="presParOf" srcId="{ABA9BCA8-E845-4A17-B8EB-725314479D61}" destId="{F100A789-838C-4031-BB26-60402BE8778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FAA374D-3DDC-42F0-B425-1E3C3D61D3E2}" type="doc">
      <dgm:prSet loTypeId="urn:microsoft.com/office/officeart/2005/8/layout/lProcess1" loCatId="process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7018850E-78E1-4398-ADD1-4FC049642928}">
      <dgm:prSet phldrT="[Текст]" custT="1"/>
      <dgm:spPr/>
      <dgm:t>
        <a:bodyPr/>
        <a:lstStyle/>
        <a:p>
          <a:r>
            <a:rPr lang="ru-RU" sz="12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Участники ГИА-9, которые сдавали экзамены в аудиториях не в соответствии с автоматизированным распределением  по аудиториям ППЭ</a:t>
          </a:r>
        </a:p>
      </dgm:t>
    </dgm:pt>
    <dgm:pt modelId="{27AF404E-B7EF-43DB-8AB0-5932FA6550A5}" type="parTrans" cxnId="{B1C80F36-EFE1-4500-BE3C-F6BF13DBFB63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50F1AE-D21E-4582-BE48-1717DB88B93E}" type="sibTrans" cxnId="{B1C80F36-EFE1-4500-BE3C-F6BF13DBFB63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2ECBD8-0BCE-4306-8CD6-5D4A07BF578C}">
      <dgm:prSet phldrT="[Текст]" custT="1"/>
      <dgm:spPr/>
      <dgm:t>
        <a:bodyPr/>
        <a:lstStyle/>
        <a:p>
          <a:r>
            <a:rPr lang="ru-RU" sz="12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Наличие обращений </a:t>
          </a:r>
          <a:br>
            <a:rPr lang="ru-RU" sz="12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2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Минпросвещение</a:t>
          </a:r>
          <a:r>
            <a:rPr lang="ru-RU" sz="12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Рособрнадзор</a:t>
          </a:r>
          <a:r>
            <a:rPr lang="ru-RU" sz="12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МОиН</a:t>
          </a:r>
          <a:r>
            <a:rPr lang="ru-RU" sz="12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СО граждан по вопросам организации проведения ГИА-9</a:t>
          </a:r>
        </a:p>
      </dgm:t>
    </dgm:pt>
    <dgm:pt modelId="{6F13D3EE-B284-4B79-9978-F27ED5821AFB}" type="parTrans" cxnId="{F0E08D59-373E-45F4-9C18-85DF9B816378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F5AC3B-B0ED-460D-BB49-0B4751EA93B2}" type="sibTrans" cxnId="{F0E08D59-373E-45F4-9C18-85DF9B816378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C03F95-9115-41F5-BFE0-266D8D9B30AF}">
      <dgm:prSet phldrT="[Текст]" custT="1"/>
      <dgm:spPr>
        <a:solidFill>
          <a:schemeClr val="accent4"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200" b="0">
              <a:latin typeface="Arial" panose="020B0604020202020204" pitchFamily="34" charset="0"/>
              <a:cs typeface="Arial" panose="020B0604020202020204" pitchFamily="34" charset="0"/>
            </a:rPr>
            <a:t>- 5 баллов </a:t>
          </a:r>
        </a:p>
        <a:p>
          <a:pPr>
            <a:spcAft>
              <a:spcPts val="0"/>
            </a:spcAft>
          </a:pPr>
          <a:r>
            <a:rPr lang="ru-RU" sz="1200" b="0">
              <a:latin typeface="Arial" panose="020B0604020202020204" pitchFamily="34" charset="0"/>
              <a:cs typeface="Arial" panose="020B0604020202020204" pitchFamily="34" charset="0"/>
            </a:rPr>
            <a:t>(Поволжское, Северное, Центральное, Юго-Западное)</a:t>
          </a:r>
          <a:endParaRPr lang="ru-RU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C0F332-842F-4D20-9DEC-9840DD2993B2}" type="parTrans" cxnId="{F21F44C2-9E17-4AAF-B3A0-4C217C1C6D83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524EC1-18D7-49A5-AC29-FCD23B3FD83A}" type="sibTrans" cxnId="{F21F44C2-9E17-4AAF-B3A0-4C217C1C6D83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FD3BC4-2C21-4C7E-9BF8-D1F31F07037E}">
      <dgm:prSet custT="1"/>
      <dgm:spPr/>
      <dgm:t>
        <a:bodyPr/>
        <a:lstStyle/>
        <a:p>
          <a:r>
            <a:rPr lang="ru-RU" sz="12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Перепутаны экзаменационные материалы </a:t>
          </a:r>
          <a:br>
            <a:rPr lang="ru-RU" sz="12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200" b="0" i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нарушение целостности ИК, несоответствие текста изложения экзаменационному варианту и др</a:t>
          </a:r>
          <a:r>
            <a:rPr lang="ru-RU" sz="12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.)</a:t>
          </a:r>
        </a:p>
      </dgm:t>
    </dgm:pt>
    <dgm:pt modelId="{326AE247-D4DD-4A74-BB16-C9B3482519F4}" type="parTrans" cxnId="{DB1A8E23-C3DB-40FF-B847-0860CDF97A23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7945F5-FC65-434B-8003-CF5E3A720E8B}" type="sibTrans" cxnId="{DB1A8E23-C3DB-40FF-B847-0860CDF97A23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E7CE2F-88EE-4684-97AE-CE3B736A3C97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- 20 баллов </a:t>
          </a:r>
        </a:p>
        <a:p>
          <a:pPr>
            <a:spcAft>
              <a:spcPts val="0"/>
            </a:spcAft>
          </a:pPr>
          <a:r>
            <a:rPr lang="ru-RU" sz="1200" b="0" dirty="0">
              <a:latin typeface="Arial" panose="020B0604020202020204" pitchFamily="34" charset="0"/>
              <a:cs typeface="Arial" panose="020B0604020202020204" pitchFamily="34" charset="0"/>
            </a:rPr>
            <a:t>(Самарское)</a:t>
          </a:r>
          <a:br>
            <a:rPr lang="ru-RU" sz="1200" b="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2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ru-RU" sz="1050" b="1" dirty="0">
              <a:latin typeface="Arial" panose="020B0604020202020204" pitchFamily="34" charset="0"/>
              <a:cs typeface="Arial" panose="020B0604020202020204" pitchFamily="34" charset="0"/>
            </a:rPr>
            <a:t>ППЭ 0098 – </a:t>
          </a:r>
        </a:p>
        <a:p>
          <a:pPr>
            <a:spcAft>
              <a:spcPts val="0"/>
            </a:spcAft>
          </a:pPr>
          <a:r>
            <a:rPr lang="ru-RU" sz="900" b="0" dirty="0">
              <a:latin typeface="Arial" panose="020B0604020202020204" pitchFamily="34" charset="0"/>
              <a:cs typeface="Arial" panose="020B0604020202020204" pitchFamily="34" charset="0"/>
            </a:rPr>
            <a:t>замена КИМ без замены бланков ответов;</a:t>
          </a:r>
        </a:p>
        <a:p>
          <a:pPr>
            <a:spcAft>
              <a:spcPts val="0"/>
            </a:spcAft>
          </a:pPr>
          <a:endParaRPr lang="ru-RU" sz="9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ru-RU" sz="1050" b="1" dirty="0">
              <a:latin typeface="Arial" panose="020B0604020202020204" pitchFamily="34" charset="0"/>
              <a:cs typeface="Arial" panose="020B0604020202020204" pitchFamily="34" charset="0"/>
            </a:rPr>
            <a:t>ППЭ 2123, ППЭ 2106 </a:t>
          </a:r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– </a:t>
          </a:r>
        </a:p>
        <a:p>
          <a:pPr>
            <a:spcAft>
              <a:spcPts val="0"/>
            </a:spcAft>
          </a:pPr>
          <a:r>
            <a:rPr lang="ru-RU" sz="900" b="0" dirty="0">
              <a:latin typeface="Arial" panose="020B0604020202020204" pitchFamily="34" charset="0"/>
              <a:cs typeface="Arial" panose="020B0604020202020204" pitchFamily="34" charset="0"/>
            </a:rPr>
            <a:t>несоответствие текста изложения экзаменационному варианту</a:t>
          </a:r>
        </a:p>
        <a:p>
          <a:pPr>
            <a:spcAft>
              <a:spcPts val="0"/>
            </a:spcAft>
          </a:pPr>
          <a:endParaRPr lang="ru-RU" sz="9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35A534-D510-474D-8916-3B8F86E40139}" type="parTrans" cxnId="{ABACC349-2668-465C-B876-DD63919B8F1F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3EEE2F-1FBD-4C4E-833B-89A200CFB4A6}" type="sibTrans" cxnId="{ABACC349-2668-465C-B876-DD63919B8F1F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8BD124-02EA-47FE-BA00-2CBE74CE7791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200" b="0">
              <a:latin typeface="Arial" panose="020B0604020202020204" pitchFamily="34" charset="0"/>
              <a:cs typeface="Arial" panose="020B0604020202020204" pitchFamily="34" charset="0"/>
            </a:rPr>
            <a:t>- 10 баллов </a:t>
          </a:r>
        </a:p>
        <a:p>
          <a:pPr>
            <a:spcAft>
              <a:spcPts val="0"/>
            </a:spcAft>
          </a:pPr>
          <a:r>
            <a:rPr lang="ru-RU" sz="1200" b="0">
              <a:latin typeface="Arial" panose="020B0604020202020204" pitchFamily="34" charset="0"/>
              <a:cs typeface="Arial" panose="020B0604020202020204" pitchFamily="34" charset="0"/>
            </a:rPr>
            <a:t>(Тольяттинское/ ДО )</a:t>
          </a:r>
          <a:endParaRPr lang="ru-RU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B709E8-ED93-4FBB-B091-D44217D2F3F7}" type="parTrans" cxnId="{48A81F92-5415-44FA-BB87-F97ECFA73810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FCD860-F6AF-4F68-BA67-C890319BE3FB}" type="sibTrans" cxnId="{48A81F92-5415-44FA-BB87-F97ECFA73810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60637E-0551-4A03-93A3-86DF868DB4B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Использование некорректных ДБО № 2 </a:t>
          </a:r>
          <a:br>
            <a:rPr lang="ru-RU" sz="12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200" b="0" i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дубли бланков, несовпадение формата ДБО № 2 с формой экзамена и т.д</a:t>
          </a:r>
          <a:r>
            <a:rPr lang="ru-RU" sz="12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.)</a:t>
          </a:r>
        </a:p>
      </dgm:t>
    </dgm:pt>
    <dgm:pt modelId="{5C99085C-2BA3-45BE-B454-168E639BD764}" type="parTrans" cxnId="{74BCB26E-0311-4577-A39A-CBC735018043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B8B560-E963-485E-A718-3C153622C208}" type="sibTrans" cxnId="{74BCB26E-0311-4577-A39A-CBC735018043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FE630F-50CA-4710-AFB3-2C5096F89ED1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200" b="0">
              <a:latin typeface="Arial" panose="020B0604020202020204" pitchFamily="34" charset="0"/>
              <a:cs typeface="Arial" panose="020B0604020202020204" pitchFamily="34" charset="0"/>
            </a:rPr>
            <a:t>- 5 баллов </a:t>
          </a:r>
          <a:br>
            <a:rPr lang="ru-RU" sz="1200" b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>
              <a:latin typeface="Arial" panose="020B0604020202020204" pitchFamily="34" charset="0"/>
              <a:cs typeface="Arial" panose="020B0604020202020204" pitchFamily="34" charset="0"/>
            </a:rPr>
            <a:t>(Тольяттинское / ДО)</a:t>
          </a:r>
        </a:p>
        <a:p>
          <a:pPr algn="ctr">
            <a:spcAft>
              <a:spcPts val="0"/>
            </a:spcAft>
          </a:pPr>
          <a:endParaRPr lang="ru-RU" sz="1050" b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Aft>
              <a:spcPts val="0"/>
            </a:spcAft>
          </a:pPr>
          <a:r>
            <a:rPr lang="ru-RU" sz="1050" b="1" i="0">
              <a:latin typeface="Arial" panose="020B0604020202020204" pitchFamily="34" charset="0"/>
              <a:cs typeface="Arial" panose="020B0604020202020204" pitchFamily="34" charset="0"/>
            </a:rPr>
            <a:t>ППЭ 0151 </a:t>
          </a:r>
          <a:r>
            <a:rPr lang="ru-RU" sz="1050" b="1"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br>
            <a:rPr lang="ru-RU" sz="1050" b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900" b="0">
              <a:latin typeface="Arial" panose="020B0604020202020204" pitchFamily="34" charset="0"/>
              <a:cs typeface="Arial" panose="020B0604020202020204" pitchFamily="34" charset="0"/>
            </a:rPr>
            <a:t>выдача участнику ГВЭ дополнительного бланка формы ОГЭ</a:t>
          </a:r>
          <a:endParaRPr lang="ru-RU" sz="105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75F327-DDE4-4238-8CBB-EC9885E3DDF0}" type="parTrans" cxnId="{03D99D57-74E2-4737-816B-FEB60567C14A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37C229-A8AA-4209-AEDD-438CEA25F29F}" type="sibTrans" cxnId="{03D99D57-74E2-4737-816B-FEB60567C14A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BFA33F-E1B7-4E36-B4F6-5A698218AD3F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200" b="1">
              <a:latin typeface="Arial" panose="020B0604020202020204" pitchFamily="34" charset="0"/>
              <a:cs typeface="Arial" panose="020B0604020202020204" pitchFamily="34" charset="0"/>
            </a:rPr>
            <a:t>-5 баллов </a:t>
          </a:r>
          <a:br>
            <a:rPr lang="ru-RU" sz="1200" b="1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>
              <a:latin typeface="Arial" panose="020B0604020202020204" pitchFamily="34" charset="0"/>
              <a:cs typeface="Arial" panose="020B0604020202020204" pitchFamily="34" charset="0"/>
            </a:rPr>
            <a:t>(Тольяттинское / ДО)</a:t>
          </a:r>
        </a:p>
        <a:p>
          <a:pPr>
            <a:spcAft>
              <a:spcPts val="0"/>
            </a:spcAft>
          </a:pPr>
          <a:endParaRPr lang="ru-RU" sz="1050" b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ru-RU" sz="1050" b="1">
              <a:latin typeface="Arial" panose="020B0604020202020204" pitchFamily="34" charset="0"/>
              <a:cs typeface="Arial" panose="020B0604020202020204" pitchFamily="34" charset="0"/>
            </a:rPr>
            <a:t>ППЭ 2207 и ППЭ 2181 – </a:t>
          </a:r>
        </a:p>
        <a:p>
          <a:pPr>
            <a:spcAft>
              <a:spcPts val="0"/>
            </a:spcAft>
          </a:pPr>
          <a:r>
            <a:rPr lang="ru-RU" sz="900" b="0">
              <a:latin typeface="Arial" panose="020B0604020202020204" pitchFamily="34" charset="0"/>
              <a:cs typeface="Arial" panose="020B0604020202020204" pitchFamily="34" charset="0"/>
            </a:rPr>
            <a:t>замена бланка ответов ГВЭ без замены бланка регистрации</a:t>
          </a:r>
          <a:endParaRPr lang="ru-RU" sz="9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0532DB-3D36-411A-83EA-8DCC7264A358}" type="parTrans" cxnId="{5CFC322D-78C6-4F82-992C-4BE535C6989F}">
      <dgm:prSet/>
      <dgm:spPr/>
      <dgm:t>
        <a:bodyPr/>
        <a:lstStyle/>
        <a:p>
          <a:endParaRPr lang="ru-RU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2EAE2-111B-44AC-9F10-878A6742BC8C}" type="sibTrans" cxnId="{5CFC322D-78C6-4F82-992C-4BE535C6989F}">
      <dgm:prSet/>
      <dgm:spPr/>
      <dgm:t>
        <a:bodyPr/>
        <a:lstStyle/>
        <a:p>
          <a:endParaRPr lang="ru-RU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242F4-31D9-402E-BBF9-9051C26FE46B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2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Нарушений нет</a:t>
          </a:r>
        </a:p>
      </dgm:t>
    </dgm:pt>
    <dgm:pt modelId="{522CAD79-CF89-403E-A7A6-AB96AB0CCA52}" type="parTrans" cxnId="{A3BA5853-700D-46E2-94BE-58096C874665}">
      <dgm:prSet/>
      <dgm:spPr>
        <a:solidFill>
          <a:srgbClr val="00B050"/>
        </a:solidFill>
      </dgm:spPr>
      <dgm:t>
        <a:bodyPr/>
        <a:lstStyle/>
        <a:p>
          <a:endParaRPr lang="ru-RU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0B6A84-707E-4AE1-A1CC-4AADC9F76E34}" type="sibTrans" cxnId="{A3BA5853-700D-46E2-94BE-58096C874665}">
      <dgm:prSet/>
      <dgm:spPr/>
      <dgm:t>
        <a:bodyPr/>
        <a:lstStyle/>
        <a:p>
          <a:endParaRPr lang="ru-RU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D226B-8394-4F62-9659-FC08053D2EA2}" type="pres">
      <dgm:prSet presAssocID="{8FAA374D-3DDC-42F0-B425-1E3C3D61D3E2}" presName="Name0" presStyleCnt="0">
        <dgm:presLayoutVars>
          <dgm:dir/>
          <dgm:animLvl val="lvl"/>
          <dgm:resizeHandles val="exact"/>
        </dgm:presLayoutVars>
      </dgm:prSet>
      <dgm:spPr/>
    </dgm:pt>
    <dgm:pt modelId="{DEDF13EB-B100-454A-B77D-A28B18947CF0}" type="pres">
      <dgm:prSet presAssocID="{7018850E-78E1-4398-ADD1-4FC049642928}" presName="vertFlow" presStyleCnt="0"/>
      <dgm:spPr/>
    </dgm:pt>
    <dgm:pt modelId="{0118E631-5EFC-4FDC-816A-8FA16EB8F363}" type="pres">
      <dgm:prSet presAssocID="{7018850E-78E1-4398-ADD1-4FC049642928}" presName="header" presStyleLbl="node1" presStyleIdx="0" presStyleCnt="4" custScaleY="195140" custLinFactNeighborX="-229" custLinFactNeighborY="1868"/>
      <dgm:spPr/>
    </dgm:pt>
    <dgm:pt modelId="{207D7329-7905-4695-A398-51327BCD3117}" type="pres">
      <dgm:prSet presAssocID="{522CAD79-CF89-403E-A7A6-AB96AB0CCA52}" presName="parTrans" presStyleLbl="sibTrans2D1" presStyleIdx="0" presStyleCnt="6" custAng="0" custScaleX="230136" custScaleY="162494"/>
      <dgm:spPr/>
    </dgm:pt>
    <dgm:pt modelId="{7CBDA7CC-A7D5-4C1E-920B-E61ED6B8817E}" type="pres">
      <dgm:prSet presAssocID="{30B242F4-31D9-402E-BBF9-9051C26FE46B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A47AEA5A-72CF-4CD1-9052-EF5C2CB0F61A}" type="pres">
      <dgm:prSet presAssocID="{7018850E-78E1-4398-ADD1-4FC049642928}" presName="hSp" presStyleCnt="0"/>
      <dgm:spPr/>
    </dgm:pt>
    <dgm:pt modelId="{688DDF80-88DC-4CEB-A4D8-7DF61CA67BF6}" type="pres">
      <dgm:prSet presAssocID="{40FD3BC4-2C21-4C7E-9BF8-D1F31F07037E}" presName="vertFlow" presStyleCnt="0"/>
      <dgm:spPr/>
    </dgm:pt>
    <dgm:pt modelId="{892BE46A-31D4-4B9A-AE4B-57A4EB71AD01}" type="pres">
      <dgm:prSet presAssocID="{40FD3BC4-2C21-4C7E-9BF8-D1F31F07037E}" presName="header" presStyleLbl="node1" presStyleIdx="1" presStyleCnt="4" custScaleY="195140"/>
      <dgm:spPr/>
    </dgm:pt>
    <dgm:pt modelId="{DDA7558F-84A5-4D8C-96A3-616DC0641248}" type="pres">
      <dgm:prSet presAssocID="{1F35A534-D510-474D-8916-3B8F86E40139}" presName="parTrans" presStyleLbl="sibTrans2D1" presStyleIdx="1" presStyleCnt="6" custAng="0" custScaleX="227046" custScaleY="162494"/>
      <dgm:spPr/>
    </dgm:pt>
    <dgm:pt modelId="{E75ADF7F-EC8B-4A4B-9962-421FDD3A872B}" type="pres">
      <dgm:prSet presAssocID="{F0E7CE2F-88EE-4684-97AE-CE3B736A3C97}" presName="child" presStyleLbl="alignAccFollowNode1" presStyleIdx="1" presStyleCnt="6" custScaleY="295111" custLinFactNeighborX="-1729" custLinFactNeighborY="-13972">
        <dgm:presLayoutVars>
          <dgm:chMax val="0"/>
          <dgm:bulletEnabled val="1"/>
        </dgm:presLayoutVars>
      </dgm:prSet>
      <dgm:spPr/>
    </dgm:pt>
    <dgm:pt modelId="{37B2A420-B51D-4724-BEAB-997FE6E24CA4}" type="pres">
      <dgm:prSet presAssocID="{683EEE2F-1FBD-4C4E-833B-89A200CFB4A6}" presName="sibTrans" presStyleLbl="sibTrans2D1" presStyleIdx="2" presStyleCnt="6" custAng="0" custScaleX="225950" custScaleY="162494"/>
      <dgm:spPr/>
    </dgm:pt>
    <dgm:pt modelId="{DDF387F2-C920-4595-A10C-AFB8C2D22B2E}" type="pres">
      <dgm:prSet presAssocID="{B4BFA33F-E1B7-4E36-B4F6-5A698218AD3F}" presName="child" presStyleLbl="alignAccFollowNode1" presStyleIdx="2" presStyleCnt="6" custScaleY="308257" custLinFactNeighborX="-1269">
        <dgm:presLayoutVars>
          <dgm:chMax val="0"/>
          <dgm:bulletEnabled val="1"/>
        </dgm:presLayoutVars>
      </dgm:prSet>
      <dgm:spPr/>
    </dgm:pt>
    <dgm:pt modelId="{DAF026A2-7B75-4335-BC15-AF7E133B1712}" type="pres">
      <dgm:prSet presAssocID="{40FD3BC4-2C21-4C7E-9BF8-D1F31F07037E}" presName="hSp" presStyleCnt="0"/>
      <dgm:spPr/>
    </dgm:pt>
    <dgm:pt modelId="{CE73E49D-112B-48DC-B8C6-077D2539AA95}" type="pres">
      <dgm:prSet presAssocID="{0860637E-0551-4A03-93A3-86DF868DB4BC}" presName="vertFlow" presStyleCnt="0"/>
      <dgm:spPr/>
    </dgm:pt>
    <dgm:pt modelId="{7D8132CB-870A-473A-8AD1-1B09605C07E5}" type="pres">
      <dgm:prSet presAssocID="{0860637E-0551-4A03-93A3-86DF868DB4BC}" presName="header" presStyleLbl="node1" presStyleIdx="2" presStyleCnt="4" custScaleY="195140"/>
      <dgm:spPr/>
    </dgm:pt>
    <dgm:pt modelId="{E1D2B941-9A2B-4C88-A7CD-893AD759DA6E}" type="pres">
      <dgm:prSet presAssocID="{8175F327-DDE4-4238-8CBB-EC9885E3DDF0}" presName="parTrans" presStyleLbl="sibTrans2D1" presStyleIdx="3" presStyleCnt="6" custAng="0" custScaleX="227493" custScaleY="162494"/>
      <dgm:spPr/>
    </dgm:pt>
    <dgm:pt modelId="{894B42C8-2977-4702-A894-4E5FCC958906}" type="pres">
      <dgm:prSet presAssocID="{B8FE630F-50CA-4710-AFB3-2C5096F89ED1}" presName="child" presStyleLbl="alignAccFollowNode1" presStyleIdx="3" presStyleCnt="6" custScaleY="351362">
        <dgm:presLayoutVars>
          <dgm:chMax val="0"/>
          <dgm:bulletEnabled val="1"/>
        </dgm:presLayoutVars>
      </dgm:prSet>
      <dgm:spPr/>
    </dgm:pt>
    <dgm:pt modelId="{952EFDF3-0758-4CE6-8AC7-D0CCB97A7195}" type="pres">
      <dgm:prSet presAssocID="{0860637E-0551-4A03-93A3-86DF868DB4BC}" presName="hSp" presStyleCnt="0"/>
      <dgm:spPr/>
    </dgm:pt>
    <dgm:pt modelId="{4441BA21-A59F-4277-B0CC-7021EAC1D3C0}" type="pres">
      <dgm:prSet presAssocID="{3F2ECBD8-0BCE-4306-8CD6-5D4A07BF578C}" presName="vertFlow" presStyleCnt="0"/>
      <dgm:spPr/>
    </dgm:pt>
    <dgm:pt modelId="{1F0AB1AE-57F3-447D-8EE1-673A29457F81}" type="pres">
      <dgm:prSet presAssocID="{3F2ECBD8-0BCE-4306-8CD6-5D4A07BF578C}" presName="header" presStyleLbl="node1" presStyleIdx="3" presStyleCnt="4" custScaleY="195140" custLinFactNeighborY="-26140"/>
      <dgm:spPr/>
    </dgm:pt>
    <dgm:pt modelId="{50E66032-4EC1-4789-9EAA-3A2A2C2129B5}" type="pres">
      <dgm:prSet presAssocID="{5AB709E8-ED93-4FBB-B091-D44217D2F3F7}" presName="parTrans" presStyleLbl="sibTrans2D1" presStyleIdx="4" presStyleCnt="6" custAng="0" custScaleX="195967" custScaleY="162494"/>
      <dgm:spPr/>
    </dgm:pt>
    <dgm:pt modelId="{525F28AE-9B9E-4E86-A444-9ECA70DEF80C}" type="pres">
      <dgm:prSet presAssocID="{C18BD124-02EA-47FE-BA00-2CBE74CE7791}" presName="child" presStyleLbl="alignAccFollowNode1" presStyleIdx="4" presStyleCnt="6" custScaleY="200675">
        <dgm:presLayoutVars>
          <dgm:chMax val="0"/>
          <dgm:bulletEnabled val="1"/>
        </dgm:presLayoutVars>
      </dgm:prSet>
      <dgm:spPr/>
    </dgm:pt>
    <dgm:pt modelId="{CBE08D7C-688C-4670-A95E-74084A78B2C5}" type="pres">
      <dgm:prSet presAssocID="{E6FCD860-F6AF-4F68-BA67-C890319BE3FB}" presName="sibTrans" presStyleLbl="sibTrans2D1" presStyleIdx="5" presStyleCnt="6" custAng="0" custScaleX="227493" custScaleY="162494"/>
      <dgm:spPr/>
    </dgm:pt>
    <dgm:pt modelId="{C1CB91B8-2A32-48F0-9ED1-32244FFAF29C}" type="pres">
      <dgm:prSet presAssocID="{E1C03F95-9115-41F5-BFE0-266D8D9B30AF}" presName="child" presStyleLbl="alignAccFollowNode1" presStyleIdx="5" presStyleCnt="6" custScaleY="200675">
        <dgm:presLayoutVars>
          <dgm:chMax val="0"/>
          <dgm:bulletEnabled val="1"/>
        </dgm:presLayoutVars>
      </dgm:prSet>
      <dgm:spPr/>
    </dgm:pt>
  </dgm:ptLst>
  <dgm:cxnLst>
    <dgm:cxn modelId="{DB1A8E23-C3DB-40FF-B847-0860CDF97A23}" srcId="{8FAA374D-3DDC-42F0-B425-1E3C3D61D3E2}" destId="{40FD3BC4-2C21-4C7E-9BF8-D1F31F07037E}" srcOrd="1" destOrd="0" parTransId="{326AE247-D4DD-4A74-BB16-C9B3482519F4}" sibTransId="{4E7945F5-FC65-434B-8003-CF5E3A720E8B}"/>
    <dgm:cxn modelId="{BC928326-D70E-4CCF-90F3-9C77AA322B10}" type="presOf" srcId="{B4BFA33F-E1B7-4E36-B4F6-5A698218AD3F}" destId="{DDF387F2-C920-4595-A10C-AFB8C2D22B2E}" srcOrd="0" destOrd="0" presId="urn:microsoft.com/office/officeart/2005/8/layout/lProcess1"/>
    <dgm:cxn modelId="{5CFC322D-78C6-4F82-992C-4BE535C6989F}" srcId="{40FD3BC4-2C21-4C7E-9BF8-D1F31F07037E}" destId="{B4BFA33F-E1B7-4E36-B4F6-5A698218AD3F}" srcOrd="1" destOrd="0" parTransId="{B70532DB-3D36-411A-83EA-8DCC7264A358}" sibTransId="{6E82EAE2-111B-44AC-9F10-878A6742BC8C}"/>
    <dgm:cxn modelId="{FB41FB32-2FB0-46D7-9315-CFEF7FC0BE38}" type="presOf" srcId="{8FAA374D-3DDC-42F0-B425-1E3C3D61D3E2}" destId="{6BFD226B-8394-4F62-9659-FC08053D2EA2}" srcOrd="0" destOrd="0" presId="urn:microsoft.com/office/officeart/2005/8/layout/lProcess1"/>
    <dgm:cxn modelId="{DBAC3533-BB59-48CC-A81C-0194E6E68378}" type="presOf" srcId="{0860637E-0551-4A03-93A3-86DF868DB4BC}" destId="{7D8132CB-870A-473A-8AD1-1B09605C07E5}" srcOrd="0" destOrd="0" presId="urn:microsoft.com/office/officeart/2005/8/layout/lProcess1"/>
    <dgm:cxn modelId="{B1C80F36-EFE1-4500-BE3C-F6BF13DBFB63}" srcId="{8FAA374D-3DDC-42F0-B425-1E3C3D61D3E2}" destId="{7018850E-78E1-4398-ADD1-4FC049642928}" srcOrd="0" destOrd="0" parTransId="{27AF404E-B7EF-43DB-8AB0-5932FA6550A5}" sibTransId="{B450F1AE-D21E-4582-BE48-1717DB88B93E}"/>
    <dgm:cxn modelId="{0C8DB039-A359-4E82-9840-C3D23CA58CFE}" type="presOf" srcId="{E1C03F95-9115-41F5-BFE0-266D8D9B30AF}" destId="{C1CB91B8-2A32-48F0-9ED1-32244FFAF29C}" srcOrd="0" destOrd="0" presId="urn:microsoft.com/office/officeart/2005/8/layout/lProcess1"/>
    <dgm:cxn modelId="{F3E30C3B-E1A0-4CE3-AC00-1AD7326D5A4C}" type="presOf" srcId="{5AB709E8-ED93-4FBB-B091-D44217D2F3F7}" destId="{50E66032-4EC1-4789-9EAA-3A2A2C2129B5}" srcOrd="0" destOrd="0" presId="urn:microsoft.com/office/officeart/2005/8/layout/lProcess1"/>
    <dgm:cxn modelId="{8C947D40-C19F-4E16-8148-5024BA06598A}" type="presOf" srcId="{30B242F4-31D9-402E-BBF9-9051C26FE46B}" destId="{7CBDA7CC-A7D5-4C1E-920B-E61ED6B8817E}" srcOrd="0" destOrd="0" presId="urn:microsoft.com/office/officeart/2005/8/layout/lProcess1"/>
    <dgm:cxn modelId="{42AFFF5C-6C13-4B71-981C-27AC30D956F3}" type="presOf" srcId="{7018850E-78E1-4398-ADD1-4FC049642928}" destId="{0118E631-5EFC-4FDC-816A-8FA16EB8F363}" srcOrd="0" destOrd="0" presId="urn:microsoft.com/office/officeart/2005/8/layout/lProcess1"/>
    <dgm:cxn modelId="{86A50945-8E5C-466D-B92C-12CD7183D48D}" type="presOf" srcId="{F0E7CE2F-88EE-4684-97AE-CE3B736A3C97}" destId="{E75ADF7F-EC8B-4A4B-9962-421FDD3A872B}" srcOrd="0" destOrd="0" presId="urn:microsoft.com/office/officeart/2005/8/layout/lProcess1"/>
    <dgm:cxn modelId="{ABACC349-2668-465C-B876-DD63919B8F1F}" srcId="{40FD3BC4-2C21-4C7E-9BF8-D1F31F07037E}" destId="{F0E7CE2F-88EE-4684-97AE-CE3B736A3C97}" srcOrd="0" destOrd="0" parTransId="{1F35A534-D510-474D-8916-3B8F86E40139}" sibTransId="{683EEE2F-1FBD-4C4E-833B-89A200CFB4A6}"/>
    <dgm:cxn modelId="{967F204C-E9D3-487E-8FEC-5993168E08A9}" type="presOf" srcId="{B8FE630F-50CA-4710-AFB3-2C5096F89ED1}" destId="{894B42C8-2977-4702-A894-4E5FCC958906}" srcOrd="0" destOrd="0" presId="urn:microsoft.com/office/officeart/2005/8/layout/lProcess1"/>
    <dgm:cxn modelId="{74BCB26E-0311-4577-A39A-CBC735018043}" srcId="{8FAA374D-3DDC-42F0-B425-1E3C3D61D3E2}" destId="{0860637E-0551-4A03-93A3-86DF868DB4BC}" srcOrd="2" destOrd="0" parTransId="{5C99085C-2BA3-45BE-B454-168E639BD764}" sibTransId="{1DB8B560-E963-485E-A718-3C153622C208}"/>
    <dgm:cxn modelId="{FBC74C50-B65F-4EEB-80C0-9CFD6694D95C}" type="presOf" srcId="{522CAD79-CF89-403E-A7A6-AB96AB0CCA52}" destId="{207D7329-7905-4695-A398-51327BCD3117}" srcOrd="0" destOrd="0" presId="urn:microsoft.com/office/officeart/2005/8/layout/lProcess1"/>
    <dgm:cxn modelId="{E7F6A372-BC06-48E1-94DC-77BB69C6E36A}" type="presOf" srcId="{683EEE2F-1FBD-4C4E-833B-89A200CFB4A6}" destId="{37B2A420-B51D-4724-BEAB-997FE6E24CA4}" srcOrd="0" destOrd="0" presId="urn:microsoft.com/office/officeart/2005/8/layout/lProcess1"/>
    <dgm:cxn modelId="{A3BA5853-700D-46E2-94BE-58096C874665}" srcId="{7018850E-78E1-4398-ADD1-4FC049642928}" destId="{30B242F4-31D9-402E-BBF9-9051C26FE46B}" srcOrd="0" destOrd="0" parTransId="{522CAD79-CF89-403E-A7A6-AB96AB0CCA52}" sibTransId="{C90B6A84-707E-4AE1-A1CC-4AADC9F76E34}"/>
    <dgm:cxn modelId="{EA13E173-FBA6-4709-AC58-690460027F5C}" type="presOf" srcId="{E6FCD860-F6AF-4F68-BA67-C890319BE3FB}" destId="{CBE08D7C-688C-4670-A95E-74084A78B2C5}" srcOrd="0" destOrd="0" presId="urn:microsoft.com/office/officeart/2005/8/layout/lProcess1"/>
    <dgm:cxn modelId="{03D99D57-74E2-4737-816B-FEB60567C14A}" srcId="{0860637E-0551-4A03-93A3-86DF868DB4BC}" destId="{B8FE630F-50CA-4710-AFB3-2C5096F89ED1}" srcOrd="0" destOrd="0" parTransId="{8175F327-DDE4-4238-8CBB-EC9885E3DDF0}" sibTransId="{1937C229-A8AA-4209-AEDD-438CEA25F29F}"/>
    <dgm:cxn modelId="{F0E08D59-373E-45F4-9C18-85DF9B816378}" srcId="{8FAA374D-3DDC-42F0-B425-1E3C3D61D3E2}" destId="{3F2ECBD8-0BCE-4306-8CD6-5D4A07BF578C}" srcOrd="3" destOrd="0" parTransId="{6F13D3EE-B284-4B79-9978-F27ED5821AFB}" sibTransId="{74F5AC3B-B0ED-460D-BB49-0B4751EA93B2}"/>
    <dgm:cxn modelId="{9515FC83-3F3E-465F-A197-A575445A9EB5}" type="presOf" srcId="{C18BD124-02EA-47FE-BA00-2CBE74CE7791}" destId="{525F28AE-9B9E-4E86-A444-9ECA70DEF80C}" srcOrd="0" destOrd="0" presId="urn:microsoft.com/office/officeart/2005/8/layout/lProcess1"/>
    <dgm:cxn modelId="{48A81F92-5415-44FA-BB87-F97ECFA73810}" srcId="{3F2ECBD8-0BCE-4306-8CD6-5D4A07BF578C}" destId="{C18BD124-02EA-47FE-BA00-2CBE74CE7791}" srcOrd="0" destOrd="0" parTransId="{5AB709E8-ED93-4FBB-B091-D44217D2F3F7}" sibTransId="{E6FCD860-F6AF-4F68-BA67-C890319BE3FB}"/>
    <dgm:cxn modelId="{F21F44C2-9E17-4AAF-B3A0-4C217C1C6D83}" srcId="{3F2ECBD8-0BCE-4306-8CD6-5D4A07BF578C}" destId="{E1C03F95-9115-41F5-BFE0-266D8D9B30AF}" srcOrd="1" destOrd="0" parTransId="{35C0F332-842F-4D20-9DEC-9840DD2993B2}" sibTransId="{E5524EC1-18D7-49A5-AC29-FCD23B3FD83A}"/>
    <dgm:cxn modelId="{9C9B55D3-CE26-4CEC-ADB4-33507C4C1AA5}" type="presOf" srcId="{3F2ECBD8-0BCE-4306-8CD6-5D4A07BF578C}" destId="{1F0AB1AE-57F3-447D-8EE1-673A29457F81}" srcOrd="0" destOrd="0" presId="urn:microsoft.com/office/officeart/2005/8/layout/lProcess1"/>
    <dgm:cxn modelId="{6544A6DE-C2EA-481F-88E9-739B8946347B}" type="presOf" srcId="{8175F327-DDE4-4238-8CBB-EC9885E3DDF0}" destId="{E1D2B941-9A2B-4C88-A7CD-893AD759DA6E}" srcOrd="0" destOrd="0" presId="urn:microsoft.com/office/officeart/2005/8/layout/lProcess1"/>
    <dgm:cxn modelId="{49BF8AE7-6D98-40CC-8600-2135C6230BEE}" type="presOf" srcId="{1F35A534-D510-474D-8916-3B8F86E40139}" destId="{DDA7558F-84A5-4D8C-96A3-616DC0641248}" srcOrd="0" destOrd="0" presId="urn:microsoft.com/office/officeart/2005/8/layout/lProcess1"/>
    <dgm:cxn modelId="{665AA1FE-825F-4907-8AFC-019B635E5367}" type="presOf" srcId="{40FD3BC4-2C21-4C7E-9BF8-D1F31F07037E}" destId="{892BE46A-31D4-4B9A-AE4B-57A4EB71AD01}" srcOrd="0" destOrd="0" presId="urn:microsoft.com/office/officeart/2005/8/layout/lProcess1"/>
    <dgm:cxn modelId="{03240691-D490-4C58-85C0-B45A1D5A4B1C}" type="presParOf" srcId="{6BFD226B-8394-4F62-9659-FC08053D2EA2}" destId="{DEDF13EB-B100-454A-B77D-A28B18947CF0}" srcOrd="0" destOrd="0" presId="urn:microsoft.com/office/officeart/2005/8/layout/lProcess1"/>
    <dgm:cxn modelId="{07E736AB-412C-444B-B020-BFA78CDD14A1}" type="presParOf" srcId="{DEDF13EB-B100-454A-B77D-A28B18947CF0}" destId="{0118E631-5EFC-4FDC-816A-8FA16EB8F363}" srcOrd="0" destOrd="0" presId="urn:microsoft.com/office/officeart/2005/8/layout/lProcess1"/>
    <dgm:cxn modelId="{7CCB1874-9FAE-4519-9796-07461B0EA9CA}" type="presParOf" srcId="{DEDF13EB-B100-454A-B77D-A28B18947CF0}" destId="{207D7329-7905-4695-A398-51327BCD3117}" srcOrd="1" destOrd="0" presId="urn:microsoft.com/office/officeart/2005/8/layout/lProcess1"/>
    <dgm:cxn modelId="{039FD732-1D38-4900-B030-C992B910686C}" type="presParOf" srcId="{DEDF13EB-B100-454A-B77D-A28B18947CF0}" destId="{7CBDA7CC-A7D5-4C1E-920B-E61ED6B8817E}" srcOrd="2" destOrd="0" presId="urn:microsoft.com/office/officeart/2005/8/layout/lProcess1"/>
    <dgm:cxn modelId="{E0FA696E-24C9-436A-BCED-0100741D4616}" type="presParOf" srcId="{6BFD226B-8394-4F62-9659-FC08053D2EA2}" destId="{A47AEA5A-72CF-4CD1-9052-EF5C2CB0F61A}" srcOrd="1" destOrd="0" presId="urn:microsoft.com/office/officeart/2005/8/layout/lProcess1"/>
    <dgm:cxn modelId="{803A0687-E260-4A97-BC43-9B46DBABD018}" type="presParOf" srcId="{6BFD226B-8394-4F62-9659-FC08053D2EA2}" destId="{688DDF80-88DC-4CEB-A4D8-7DF61CA67BF6}" srcOrd="2" destOrd="0" presId="urn:microsoft.com/office/officeart/2005/8/layout/lProcess1"/>
    <dgm:cxn modelId="{1E53F644-A15D-49B4-B94D-98A74571C0F1}" type="presParOf" srcId="{688DDF80-88DC-4CEB-A4D8-7DF61CA67BF6}" destId="{892BE46A-31D4-4B9A-AE4B-57A4EB71AD01}" srcOrd="0" destOrd="0" presId="urn:microsoft.com/office/officeart/2005/8/layout/lProcess1"/>
    <dgm:cxn modelId="{48EB2498-AF3D-4A3F-A94A-538F8C2D24D2}" type="presParOf" srcId="{688DDF80-88DC-4CEB-A4D8-7DF61CA67BF6}" destId="{DDA7558F-84A5-4D8C-96A3-616DC0641248}" srcOrd="1" destOrd="0" presId="urn:microsoft.com/office/officeart/2005/8/layout/lProcess1"/>
    <dgm:cxn modelId="{94F13CE9-365E-4E29-96E3-084FC1227688}" type="presParOf" srcId="{688DDF80-88DC-4CEB-A4D8-7DF61CA67BF6}" destId="{E75ADF7F-EC8B-4A4B-9962-421FDD3A872B}" srcOrd="2" destOrd="0" presId="urn:microsoft.com/office/officeart/2005/8/layout/lProcess1"/>
    <dgm:cxn modelId="{3AE699A2-41E5-49D5-BF3C-566BD3338D5A}" type="presParOf" srcId="{688DDF80-88DC-4CEB-A4D8-7DF61CA67BF6}" destId="{37B2A420-B51D-4724-BEAB-997FE6E24CA4}" srcOrd="3" destOrd="0" presId="urn:microsoft.com/office/officeart/2005/8/layout/lProcess1"/>
    <dgm:cxn modelId="{96748202-77B7-47BD-839C-7247AA1A9F1E}" type="presParOf" srcId="{688DDF80-88DC-4CEB-A4D8-7DF61CA67BF6}" destId="{DDF387F2-C920-4595-A10C-AFB8C2D22B2E}" srcOrd="4" destOrd="0" presId="urn:microsoft.com/office/officeart/2005/8/layout/lProcess1"/>
    <dgm:cxn modelId="{814FDFEB-3A00-42DA-8CA9-5FB5420C0BFF}" type="presParOf" srcId="{6BFD226B-8394-4F62-9659-FC08053D2EA2}" destId="{DAF026A2-7B75-4335-BC15-AF7E133B1712}" srcOrd="3" destOrd="0" presId="urn:microsoft.com/office/officeart/2005/8/layout/lProcess1"/>
    <dgm:cxn modelId="{A2D5FB8F-379F-44FB-AA56-54551418DED4}" type="presParOf" srcId="{6BFD226B-8394-4F62-9659-FC08053D2EA2}" destId="{CE73E49D-112B-48DC-B8C6-077D2539AA95}" srcOrd="4" destOrd="0" presId="urn:microsoft.com/office/officeart/2005/8/layout/lProcess1"/>
    <dgm:cxn modelId="{71573361-D41D-4100-A082-5A13FFFE3635}" type="presParOf" srcId="{CE73E49D-112B-48DC-B8C6-077D2539AA95}" destId="{7D8132CB-870A-473A-8AD1-1B09605C07E5}" srcOrd="0" destOrd="0" presId="urn:microsoft.com/office/officeart/2005/8/layout/lProcess1"/>
    <dgm:cxn modelId="{94B71373-E1CD-4D3B-8F84-955884B32567}" type="presParOf" srcId="{CE73E49D-112B-48DC-B8C6-077D2539AA95}" destId="{E1D2B941-9A2B-4C88-A7CD-893AD759DA6E}" srcOrd="1" destOrd="0" presId="urn:microsoft.com/office/officeart/2005/8/layout/lProcess1"/>
    <dgm:cxn modelId="{8EFA694A-F67A-4B2E-B9D5-A2C9A7D227F7}" type="presParOf" srcId="{CE73E49D-112B-48DC-B8C6-077D2539AA95}" destId="{894B42C8-2977-4702-A894-4E5FCC958906}" srcOrd="2" destOrd="0" presId="urn:microsoft.com/office/officeart/2005/8/layout/lProcess1"/>
    <dgm:cxn modelId="{365C17F1-0AA3-4BEF-8218-692E0367CB83}" type="presParOf" srcId="{6BFD226B-8394-4F62-9659-FC08053D2EA2}" destId="{952EFDF3-0758-4CE6-8AC7-D0CCB97A7195}" srcOrd="5" destOrd="0" presId="urn:microsoft.com/office/officeart/2005/8/layout/lProcess1"/>
    <dgm:cxn modelId="{35AFB587-1D26-4286-825C-AF4076CBA398}" type="presParOf" srcId="{6BFD226B-8394-4F62-9659-FC08053D2EA2}" destId="{4441BA21-A59F-4277-B0CC-7021EAC1D3C0}" srcOrd="6" destOrd="0" presId="urn:microsoft.com/office/officeart/2005/8/layout/lProcess1"/>
    <dgm:cxn modelId="{B301504F-2F89-4B17-98E2-62D6C43DBE65}" type="presParOf" srcId="{4441BA21-A59F-4277-B0CC-7021EAC1D3C0}" destId="{1F0AB1AE-57F3-447D-8EE1-673A29457F81}" srcOrd="0" destOrd="0" presId="urn:microsoft.com/office/officeart/2005/8/layout/lProcess1"/>
    <dgm:cxn modelId="{703F16D1-59D6-4595-A510-31A6D9571CFF}" type="presParOf" srcId="{4441BA21-A59F-4277-B0CC-7021EAC1D3C0}" destId="{50E66032-4EC1-4789-9EAA-3A2A2C2129B5}" srcOrd="1" destOrd="0" presId="urn:microsoft.com/office/officeart/2005/8/layout/lProcess1"/>
    <dgm:cxn modelId="{3DBB5566-EA4E-45F8-8BE6-7AF2685A69DB}" type="presParOf" srcId="{4441BA21-A59F-4277-B0CC-7021EAC1D3C0}" destId="{525F28AE-9B9E-4E86-A444-9ECA70DEF80C}" srcOrd="2" destOrd="0" presId="urn:microsoft.com/office/officeart/2005/8/layout/lProcess1"/>
    <dgm:cxn modelId="{40E47B20-4F13-4581-9A17-19383650B3F3}" type="presParOf" srcId="{4441BA21-A59F-4277-B0CC-7021EAC1D3C0}" destId="{CBE08D7C-688C-4670-A95E-74084A78B2C5}" srcOrd="3" destOrd="0" presId="urn:microsoft.com/office/officeart/2005/8/layout/lProcess1"/>
    <dgm:cxn modelId="{8D4C513D-E296-479E-8E42-508FF28317A7}" type="presParOf" srcId="{4441BA21-A59F-4277-B0CC-7021EAC1D3C0}" destId="{C1CB91B8-2A32-48F0-9ED1-32244FFAF29C}" srcOrd="4" destOrd="0" presId="urn:microsoft.com/office/officeart/2005/8/layout/l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F31A692-2278-47DD-B190-94A36FF7DD6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44283FD-F9EA-414B-9541-4F7D10DFF2C2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2017</a:t>
          </a:r>
        </a:p>
      </dgm:t>
    </dgm:pt>
    <dgm:pt modelId="{74DCDBE3-484A-4628-89B3-566ED1E65949}" type="parTrans" cxnId="{C9193EA6-89B7-4394-85D8-9BAEF49E4815}">
      <dgm:prSet/>
      <dgm:spPr/>
      <dgm:t>
        <a:bodyPr/>
        <a:lstStyle/>
        <a:p>
          <a:endParaRPr lang="ru-RU"/>
        </a:p>
      </dgm:t>
    </dgm:pt>
    <dgm:pt modelId="{86DF12A6-DE32-469F-B2DF-351A39A75A88}" type="sibTrans" cxnId="{C9193EA6-89B7-4394-85D8-9BAEF49E4815}">
      <dgm:prSet/>
      <dgm:spPr/>
      <dgm:t>
        <a:bodyPr/>
        <a:lstStyle/>
        <a:p>
          <a:endParaRPr lang="ru-RU"/>
        </a:p>
      </dgm:t>
    </dgm:pt>
    <dgm:pt modelId="{1A656114-2661-4990-B219-B8DBE4CA316C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</a:t>
          </a:r>
        </a:p>
      </dgm:t>
    </dgm:pt>
    <dgm:pt modelId="{6B6F4432-AA26-4E66-9149-4718585F69A3}" type="parTrans" cxnId="{82AF8DF1-8CAB-430D-8854-1ED38111D3EB}">
      <dgm:prSet/>
      <dgm:spPr/>
      <dgm:t>
        <a:bodyPr/>
        <a:lstStyle/>
        <a:p>
          <a:endParaRPr lang="ru-RU"/>
        </a:p>
      </dgm:t>
    </dgm:pt>
    <dgm:pt modelId="{35F9EE5B-4A4F-425D-9E5C-A2D7B9CE6B6C}" type="sibTrans" cxnId="{82AF8DF1-8CAB-430D-8854-1ED38111D3EB}">
      <dgm:prSet/>
      <dgm:spPr/>
      <dgm:t>
        <a:bodyPr/>
        <a:lstStyle/>
        <a:p>
          <a:endParaRPr lang="ru-RU"/>
        </a:p>
      </dgm:t>
    </dgm:pt>
    <dgm:pt modelId="{BAD6019C-ADF5-4387-B45D-1ECE4E788D0A}">
      <dgm:prSet phldrT="[Текст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</a:t>
          </a:r>
        </a:p>
      </dgm:t>
    </dgm:pt>
    <dgm:pt modelId="{F4A63BD4-B6E0-4DE0-A6C8-435687180890}" type="parTrans" cxnId="{D268FB0A-6B2A-45B9-803C-CEF191E333D0}">
      <dgm:prSet/>
      <dgm:spPr/>
      <dgm:t>
        <a:bodyPr/>
        <a:lstStyle/>
        <a:p>
          <a:endParaRPr lang="ru-RU"/>
        </a:p>
      </dgm:t>
    </dgm:pt>
    <dgm:pt modelId="{486E8A57-97B5-4FD2-BD09-972827F806A3}" type="sibTrans" cxnId="{D268FB0A-6B2A-45B9-803C-CEF191E333D0}">
      <dgm:prSet/>
      <dgm:spPr/>
      <dgm:t>
        <a:bodyPr/>
        <a:lstStyle/>
        <a:p>
          <a:endParaRPr lang="ru-RU"/>
        </a:p>
      </dgm:t>
    </dgm:pt>
    <dgm:pt modelId="{03C63E29-3328-44FB-B0D3-3CA53343C1AF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</a:t>
          </a:r>
        </a:p>
      </dgm:t>
    </dgm:pt>
    <dgm:pt modelId="{7751305B-EC21-4A9B-AFAF-E2AA3EFED72B}" type="parTrans" cxnId="{2BD46257-04C9-4B25-ACA0-F3E6B7D23F69}">
      <dgm:prSet/>
      <dgm:spPr/>
      <dgm:t>
        <a:bodyPr/>
        <a:lstStyle/>
        <a:p>
          <a:endParaRPr lang="ru-RU"/>
        </a:p>
      </dgm:t>
    </dgm:pt>
    <dgm:pt modelId="{D0056183-09EF-4225-A5E4-472D9E735ACC}" type="sibTrans" cxnId="{2BD46257-04C9-4B25-ACA0-F3E6B7D23F69}">
      <dgm:prSet/>
      <dgm:spPr/>
      <dgm:t>
        <a:bodyPr/>
        <a:lstStyle/>
        <a:p>
          <a:endParaRPr lang="ru-RU"/>
        </a:p>
      </dgm:t>
    </dgm:pt>
    <dgm:pt modelId="{30FC5FA0-D23E-4053-A389-2B0F30BA2320}">
      <dgm:prSet phldrT="[Текст]"/>
      <dgm:spPr>
        <a:pattFill prst="plaid">
          <a:fgClr>
            <a:srgbClr val="92D050"/>
          </a:fgClr>
          <a:bgClr>
            <a:schemeClr val="bg1"/>
          </a:bgClr>
        </a:patt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</a:t>
          </a:r>
        </a:p>
      </dgm:t>
    </dgm:pt>
    <dgm:pt modelId="{5102E85F-8E2C-4FBF-9293-C28BEB2C28A0}" type="parTrans" cxnId="{81673171-0A6A-40DD-B948-4328B57E4A75}">
      <dgm:prSet/>
      <dgm:spPr/>
      <dgm:t>
        <a:bodyPr/>
        <a:lstStyle/>
        <a:p>
          <a:endParaRPr lang="ru-RU"/>
        </a:p>
      </dgm:t>
    </dgm:pt>
    <dgm:pt modelId="{34D3BAF6-C153-43AA-995E-C65BE7BCFF24}" type="sibTrans" cxnId="{81673171-0A6A-40DD-B948-4328B57E4A75}">
      <dgm:prSet/>
      <dgm:spPr/>
      <dgm:t>
        <a:bodyPr/>
        <a:lstStyle/>
        <a:p>
          <a:endParaRPr lang="ru-RU"/>
        </a:p>
      </dgm:t>
    </dgm:pt>
    <dgm:pt modelId="{7A7CB733-0585-4AD2-8895-B12E46B90AE4}">
      <dgm:prSet phldrT="[Текст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</a:t>
          </a:r>
        </a:p>
      </dgm:t>
    </dgm:pt>
    <dgm:pt modelId="{8CAF71DF-8347-44C0-98DE-5E76A7BC446E}" type="parTrans" cxnId="{DC62BA23-B764-465D-BC30-1862ED6AEBF4}">
      <dgm:prSet/>
      <dgm:spPr/>
      <dgm:t>
        <a:bodyPr/>
        <a:lstStyle/>
        <a:p>
          <a:endParaRPr lang="ru-RU"/>
        </a:p>
      </dgm:t>
    </dgm:pt>
    <dgm:pt modelId="{8A3DE811-9AD1-48A0-B432-D20C36BB6AD7}" type="sibTrans" cxnId="{DC62BA23-B764-465D-BC30-1862ED6AEBF4}">
      <dgm:prSet/>
      <dgm:spPr/>
      <dgm:t>
        <a:bodyPr/>
        <a:lstStyle/>
        <a:p>
          <a:endParaRPr lang="ru-RU"/>
        </a:p>
      </dgm:t>
    </dgm:pt>
    <dgm:pt modelId="{FF00A6E1-E406-441B-B567-0AAC8709080F}">
      <dgm:prSet phldrT="[Текст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</a:t>
          </a:r>
        </a:p>
      </dgm:t>
    </dgm:pt>
    <dgm:pt modelId="{D7F91D52-2B06-472D-996C-3CBDD36BFC39}" type="parTrans" cxnId="{C9193C9A-F894-4D30-A8BF-875500CE464E}">
      <dgm:prSet/>
      <dgm:spPr/>
      <dgm:t>
        <a:bodyPr/>
        <a:lstStyle/>
        <a:p>
          <a:endParaRPr lang="ru-RU"/>
        </a:p>
      </dgm:t>
    </dgm:pt>
    <dgm:pt modelId="{0AC0E8DC-5B4C-4888-8069-C16A9C4B8B56}" type="sibTrans" cxnId="{C9193C9A-F894-4D30-A8BF-875500CE464E}">
      <dgm:prSet/>
      <dgm:spPr/>
      <dgm:t>
        <a:bodyPr/>
        <a:lstStyle/>
        <a:p>
          <a:endParaRPr lang="ru-RU"/>
        </a:p>
      </dgm:t>
    </dgm:pt>
    <dgm:pt modelId="{1A116C7B-E9E8-4F11-844C-5E43C1C404CD}" type="pres">
      <dgm:prSet presAssocID="{3F31A692-2278-47DD-B190-94A36FF7DD6E}" presName="CompostProcess" presStyleCnt="0">
        <dgm:presLayoutVars>
          <dgm:dir/>
          <dgm:resizeHandles val="exact"/>
        </dgm:presLayoutVars>
      </dgm:prSet>
      <dgm:spPr/>
    </dgm:pt>
    <dgm:pt modelId="{DD338756-65BA-4AF3-8BCF-A28637F2B699}" type="pres">
      <dgm:prSet presAssocID="{3F31A692-2278-47DD-B190-94A36FF7DD6E}" presName="arrow" presStyleLbl="bgShp" presStyleIdx="0" presStyleCnt="1" custLinFactNeighborX="3836"/>
      <dgm:spPr/>
    </dgm:pt>
    <dgm:pt modelId="{B0B670BD-EFB2-4AB9-9C96-0D127ACAEDEC}" type="pres">
      <dgm:prSet presAssocID="{3F31A692-2278-47DD-B190-94A36FF7DD6E}" presName="linearProcess" presStyleCnt="0"/>
      <dgm:spPr/>
    </dgm:pt>
    <dgm:pt modelId="{4187130B-5D80-4077-B9BB-7F12A7233DE5}" type="pres">
      <dgm:prSet presAssocID="{F44283FD-F9EA-414B-9541-4F7D10DFF2C2}" presName="textNode" presStyleLbl="node1" presStyleIdx="0" presStyleCnt="7">
        <dgm:presLayoutVars>
          <dgm:bulletEnabled val="1"/>
        </dgm:presLayoutVars>
      </dgm:prSet>
      <dgm:spPr/>
    </dgm:pt>
    <dgm:pt modelId="{3DE2BF62-6E5E-4830-ADFB-AAE0734FE019}" type="pres">
      <dgm:prSet presAssocID="{86DF12A6-DE32-469F-B2DF-351A39A75A88}" presName="sibTrans" presStyleCnt="0"/>
      <dgm:spPr/>
    </dgm:pt>
    <dgm:pt modelId="{754660D3-3154-4FBB-B129-E312BD21BB69}" type="pres">
      <dgm:prSet presAssocID="{03C63E29-3328-44FB-B0D3-3CA53343C1AF}" presName="textNode" presStyleLbl="node1" presStyleIdx="1" presStyleCnt="7">
        <dgm:presLayoutVars>
          <dgm:bulletEnabled val="1"/>
        </dgm:presLayoutVars>
      </dgm:prSet>
      <dgm:spPr/>
    </dgm:pt>
    <dgm:pt modelId="{BC18E2AC-DD87-4F3B-A4C3-A6E609A9CD95}" type="pres">
      <dgm:prSet presAssocID="{D0056183-09EF-4225-A5E4-472D9E735ACC}" presName="sibTrans" presStyleCnt="0"/>
      <dgm:spPr/>
    </dgm:pt>
    <dgm:pt modelId="{973D1F09-4CDD-4945-9200-0D2F4E3E0327}" type="pres">
      <dgm:prSet presAssocID="{1A656114-2661-4990-B219-B8DBE4CA316C}" presName="textNode" presStyleLbl="node1" presStyleIdx="2" presStyleCnt="7">
        <dgm:presLayoutVars>
          <dgm:bulletEnabled val="1"/>
        </dgm:presLayoutVars>
      </dgm:prSet>
      <dgm:spPr/>
    </dgm:pt>
    <dgm:pt modelId="{88D051F6-FFC1-4DFF-808A-D7F7833CCD5C}" type="pres">
      <dgm:prSet presAssocID="{35F9EE5B-4A4F-425D-9E5C-A2D7B9CE6B6C}" presName="sibTrans" presStyleCnt="0"/>
      <dgm:spPr/>
    </dgm:pt>
    <dgm:pt modelId="{D7C85E7D-5A90-4FDD-8E24-30A8E6CDDC2A}" type="pres">
      <dgm:prSet presAssocID="{BAD6019C-ADF5-4387-B45D-1ECE4E788D0A}" presName="textNode" presStyleLbl="node1" presStyleIdx="3" presStyleCnt="7">
        <dgm:presLayoutVars>
          <dgm:bulletEnabled val="1"/>
        </dgm:presLayoutVars>
      </dgm:prSet>
      <dgm:spPr/>
    </dgm:pt>
    <dgm:pt modelId="{901D2F17-DEAE-4872-B624-262FD89017AE}" type="pres">
      <dgm:prSet presAssocID="{486E8A57-97B5-4FD2-BD09-972827F806A3}" presName="sibTrans" presStyleCnt="0"/>
      <dgm:spPr/>
    </dgm:pt>
    <dgm:pt modelId="{4C285D5F-F7A3-4132-BFF8-BCEB7FA0663F}" type="pres">
      <dgm:prSet presAssocID="{7A7CB733-0585-4AD2-8895-B12E46B90AE4}" presName="textNode" presStyleLbl="node1" presStyleIdx="4" presStyleCnt="7">
        <dgm:presLayoutVars>
          <dgm:bulletEnabled val="1"/>
        </dgm:presLayoutVars>
      </dgm:prSet>
      <dgm:spPr/>
    </dgm:pt>
    <dgm:pt modelId="{5420F22F-5DAE-4D31-A8D5-7CA159B7247C}" type="pres">
      <dgm:prSet presAssocID="{8A3DE811-9AD1-48A0-B432-D20C36BB6AD7}" presName="sibTrans" presStyleCnt="0"/>
      <dgm:spPr/>
    </dgm:pt>
    <dgm:pt modelId="{1162DB40-D4DD-4FEC-A0FE-0184DC8CBF33}" type="pres">
      <dgm:prSet presAssocID="{FF00A6E1-E406-441B-B567-0AAC8709080F}" presName="textNode" presStyleLbl="node1" presStyleIdx="5" presStyleCnt="7">
        <dgm:presLayoutVars>
          <dgm:bulletEnabled val="1"/>
        </dgm:presLayoutVars>
      </dgm:prSet>
      <dgm:spPr/>
    </dgm:pt>
    <dgm:pt modelId="{783188A5-D24B-4774-AD3E-A4B8129D6D6D}" type="pres">
      <dgm:prSet presAssocID="{0AC0E8DC-5B4C-4888-8069-C16A9C4B8B56}" presName="sibTrans" presStyleCnt="0"/>
      <dgm:spPr/>
    </dgm:pt>
    <dgm:pt modelId="{8CD89311-D2B7-4A32-B565-8CC81992A1F4}" type="pres">
      <dgm:prSet presAssocID="{30FC5FA0-D23E-4053-A389-2B0F30BA2320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D268FB0A-6B2A-45B9-803C-CEF191E333D0}" srcId="{3F31A692-2278-47DD-B190-94A36FF7DD6E}" destId="{BAD6019C-ADF5-4387-B45D-1ECE4E788D0A}" srcOrd="3" destOrd="0" parTransId="{F4A63BD4-B6E0-4DE0-A6C8-435687180890}" sibTransId="{486E8A57-97B5-4FD2-BD09-972827F806A3}"/>
    <dgm:cxn modelId="{C0836D1A-4182-44E7-8422-43FF14635DD6}" type="presOf" srcId="{BAD6019C-ADF5-4387-B45D-1ECE4E788D0A}" destId="{D7C85E7D-5A90-4FDD-8E24-30A8E6CDDC2A}" srcOrd="0" destOrd="0" presId="urn:microsoft.com/office/officeart/2005/8/layout/hProcess9"/>
    <dgm:cxn modelId="{DC62BA23-B764-465D-BC30-1862ED6AEBF4}" srcId="{3F31A692-2278-47DD-B190-94A36FF7DD6E}" destId="{7A7CB733-0585-4AD2-8895-B12E46B90AE4}" srcOrd="4" destOrd="0" parTransId="{8CAF71DF-8347-44C0-98DE-5E76A7BC446E}" sibTransId="{8A3DE811-9AD1-48A0-B432-D20C36BB6AD7}"/>
    <dgm:cxn modelId="{81673171-0A6A-40DD-B948-4328B57E4A75}" srcId="{3F31A692-2278-47DD-B190-94A36FF7DD6E}" destId="{30FC5FA0-D23E-4053-A389-2B0F30BA2320}" srcOrd="6" destOrd="0" parTransId="{5102E85F-8E2C-4FBF-9293-C28BEB2C28A0}" sibTransId="{34D3BAF6-C153-43AA-995E-C65BE7BCFF24}"/>
    <dgm:cxn modelId="{2BD46257-04C9-4B25-ACA0-F3E6B7D23F69}" srcId="{3F31A692-2278-47DD-B190-94A36FF7DD6E}" destId="{03C63E29-3328-44FB-B0D3-3CA53343C1AF}" srcOrd="1" destOrd="0" parTransId="{7751305B-EC21-4A9B-AFAF-E2AA3EFED72B}" sibTransId="{D0056183-09EF-4225-A5E4-472D9E735ACC}"/>
    <dgm:cxn modelId="{5E144878-BA10-43EF-A5B9-95A8ABF5E13F}" type="presOf" srcId="{1A656114-2661-4990-B219-B8DBE4CA316C}" destId="{973D1F09-4CDD-4945-9200-0D2F4E3E0327}" srcOrd="0" destOrd="0" presId="urn:microsoft.com/office/officeart/2005/8/layout/hProcess9"/>
    <dgm:cxn modelId="{0D68197D-E99D-4F83-B6BF-4784220DB1E2}" type="presOf" srcId="{3F31A692-2278-47DD-B190-94A36FF7DD6E}" destId="{1A116C7B-E9E8-4F11-844C-5E43C1C404CD}" srcOrd="0" destOrd="0" presId="urn:microsoft.com/office/officeart/2005/8/layout/hProcess9"/>
    <dgm:cxn modelId="{B64D8788-2C58-47EF-8752-A0AD157BEA8F}" type="presOf" srcId="{03C63E29-3328-44FB-B0D3-3CA53343C1AF}" destId="{754660D3-3154-4FBB-B129-E312BD21BB69}" srcOrd="0" destOrd="0" presId="urn:microsoft.com/office/officeart/2005/8/layout/hProcess9"/>
    <dgm:cxn modelId="{A8989C8E-E9BC-4865-A9F6-8E2B6E4532CE}" type="presOf" srcId="{7A7CB733-0585-4AD2-8895-B12E46B90AE4}" destId="{4C285D5F-F7A3-4132-BFF8-BCEB7FA0663F}" srcOrd="0" destOrd="0" presId="urn:microsoft.com/office/officeart/2005/8/layout/hProcess9"/>
    <dgm:cxn modelId="{C9193C9A-F894-4D30-A8BF-875500CE464E}" srcId="{3F31A692-2278-47DD-B190-94A36FF7DD6E}" destId="{FF00A6E1-E406-441B-B567-0AAC8709080F}" srcOrd="5" destOrd="0" parTransId="{D7F91D52-2B06-472D-996C-3CBDD36BFC39}" sibTransId="{0AC0E8DC-5B4C-4888-8069-C16A9C4B8B56}"/>
    <dgm:cxn modelId="{C9193EA6-89B7-4394-85D8-9BAEF49E4815}" srcId="{3F31A692-2278-47DD-B190-94A36FF7DD6E}" destId="{F44283FD-F9EA-414B-9541-4F7D10DFF2C2}" srcOrd="0" destOrd="0" parTransId="{74DCDBE3-484A-4628-89B3-566ED1E65949}" sibTransId="{86DF12A6-DE32-469F-B2DF-351A39A75A88}"/>
    <dgm:cxn modelId="{0E6DAFA7-AD3A-422A-AC31-EBA81A911313}" type="presOf" srcId="{FF00A6E1-E406-441B-B567-0AAC8709080F}" destId="{1162DB40-D4DD-4FEC-A0FE-0184DC8CBF33}" srcOrd="0" destOrd="0" presId="urn:microsoft.com/office/officeart/2005/8/layout/hProcess9"/>
    <dgm:cxn modelId="{82AF8DF1-8CAB-430D-8854-1ED38111D3EB}" srcId="{3F31A692-2278-47DD-B190-94A36FF7DD6E}" destId="{1A656114-2661-4990-B219-B8DBE4CA316C}" srcOrd="2" destOrd="0" parTransId="{6B6F4432-AA26-4E66-9149-4718585F69A3}" sibTransId="{35F9EE5B-4A4F-425D-9E5C-A2D7B9CE6B6C}"/>
    <dgm:cxn modelId="{378718F2-C158-4A58-9641-23D1186C3DCF}" type="presOf" srcId="{30FC5FA0-D23E-4053-A389-2B0F30BA2320}" destId="{8CD89311-D2B7-4A32-B565-8CC81992A1F4}" srcOrd="0" destOrd="0" presId="urn:microsoft.com/office/officeart/2005/8/layout/hProcess9"/>
    <dgm:cxn modelId="{E1B7C0FA-9BCD-4330-B4D1-16B7E9AA14BE}" type="presOf" srcId="{F44283FD-F9EA-414B-9541-4F7D10DFF2C2}" destId="{4187130B-5D80-4077-B9BB-7F12A7233DE5}" srcOrd="0" destOrd="0" presId="urn:microsoft.com/office/officeart/2005/8/layout/hProcess9"/>
    <dgm:cxn modelId="{8EFC26C5-71B3-438B-A20F-A1ABF7AC27E0}" type="presParOf" srcId="{1A116C7B-E9E8-4F11-844C-5E43C1C404CD}" destId="{DD338756-65BA-4AF3-8BCF-A28637F2B699}" srcOrd="0" destOrd="0" presId="urn:microsoft.com/office/officeart/2005/8/layout/hProcess9"/>
    <dgm:cxn modelId="{8410726F-B785-4C2E-9F11-143C653EE09F}" type="presParOf" srcId="{1A116C7B-E9E8-4F11-844C-5E43C1C404CD}" destId="{B0B670BD-EFB2-4AB9-9C96-0D127ACAEDEC}" srcOrd="1" destOrd="0" presId="urn:microsoft.com/office/officeart/2005/8/layout/hProcess9"/>
    <dgm:cxn modelId="{3FB11388-EE0C-4385-880F-127B2347FD5E}" type="presParOf" srcId="{B0B670BD-EFB2-4AB9-9C96-0D127ACAEDEC}" destId="{4187130B-5D80-4077-B9BB-7F12A7233DE5}" srcOrd="0" destOrd="0" presId="urn:microsoft.com/office/officeart/2005/8/layout/hProcess9"/>
    <dgm:cxn modelId="{36243F33-A372-4443-BA9F-91F66E280394}" type="presParOf" srcId="{B0B670BD-EFB2-4AB9-9C96-0D127ACAEDEC}" destId="{3DE2BF62-6E5E-4830-ADFB-AAE0734FE019}" srcOrd="1" destOrd="0" presId="urn:microsoft.com/office/officeart/2005/8/layout/hProcess9"/>
    <dgm:cxn modelId="{5443F1ED-905B-4749-AD44-88F8F32FA3A1}" type="presParOf" srcId="{B0B670BD-EFB2-4AB9-9C96-0D127ACAEDEC}" destId="{754660D3-3154-4FBB-B129-E312BD21BB69}" srcOrd="2" destOrd="0" presId="urn:microsoft.com/office/officeart/2005/8/layout/hProcess9"/>
    <dgm:cxn modelId="{8FF02E9F-CABE-421F-8605-8EF6D1A8A045}" type="presParOf" srcId="{B0B670BD-EFB2-4AB9-9C96-0D127ACAEDEC}" destId="{BC18E2AC-DD87-4F3B-A4C3-A6E609A9CD95}" srcOrd="3" destOrd="0" presId="urn:microsoft.com/office/officeart/2005/8/layout/hProcess9"/>
    <dgm:cxn modelId="{264DFD57-A890-4892-B872-6CA3994DF3E6}" type="presParOf" srcId="{B0B670BD-EFB2-4AB9-9C96-0D127ACAEDEC}" destId="{973D1F09-4CDD-4945-9200-0D2F4E3E0327}" srcOrd="4" destOrd="0" presId="urn:microsoft.com/office/officeart/2005/8/layout/hProcess9"/>
    <dgm:cxn modelId="{EBA2A745-0BB1-4B2D-A735-B17A0A41AC99}" type="presParOf" srcId="{B0B670BD-EFB2-4AB9-9C96-0D127ACAEDEC}" destId="{88D051F6-FFC1-4DFF-808A-D7F7833CCD5C}" srcOrd="5" destOrd="0" presId="urn:microsoft.com/office/officeart/2005/8/layout/hProcess9"/>
    <dgm:cxn modelId="{86F46456-8866-4F9B-9BAA-23BA45D6EE65}" type="presParOf" srcId="{B0B670BD-EFB2-4AB9-9C96-0D127ACAEDEC}" destId="{D7C85E7D-5A90-4FDD-8E24-30A8E6CDDC2A}" srcOrd="6" destOrd="0" presId="urn:microsoft.com/office/officeart/2005/8/layout/hProcess9"/>
    <dgm:cxn modelId="{F3FFE04A-7633-4ED5-81DE-48FF26E136AD}" type="presParOf" srcId="{B0B670BD-EFB2-4AB9-9C96-0D127ACAEDEC}" destId="{901D2F17-DEAE-4872-B624-262FD89017AE}" srcOrd="7" destOrd="0" presId="urn:microsoft.com/office/officeart/2005/8/layout/hProcess9"/>
    <dgm:cxn modelId="{176B508D-F4D4-4D4C-A5E5-F12B10B5DA2A}" type="presParOf" srcId="{B0B670BD-EFB2-4AB9-9C96-0D127ACAEDEC}" destId="{4C285D5F-F7A3-4132-BFF8-BCEB7FA0663F}" srcOrd="8" destOrd="0" presId="urn:microsoft.com/office/officeart/2005/8/layout/hProcess9"/>
    <dgm:cxn modelId="{0B1ACC23-344D-48ED-8063-2CFCD69FF590}" type="presParOf" srcId="{B0B670BD-EFB2-4AB9-9C96-0D127ACAEDEC}" destId="{5420F22F-5DAE-4D31-A8D5-7CA159B7247C}" srcOrd="9" destOrd="0" presId="urn:microsoft.com/office/officeart/2005/8/layout/hProcess9"/>
    <dgm:cxn modelId="{948149F2-D886-46F7-A11C-51AA2496DD17}" type="presParOf" srcId="{B0B670BD-EFB2-4AB9-9C96-0D127ACAEDEC}" destId="{1162DB40-D4DD-4FEC-A0FE-0184DC8CBF33}" srcOrd="10" destOrd="0" presId="urn:microsoft.com/office/officeart/2005/8/layout/hProcess9"/>
    <dgm:cxn modelId="{2B7928C2-ECB7-450C-A855-7BC918B201AB}" type="presParOf" srcId="{B0B670BD-EFB2-4AB9-9C96-0D127ACAEDEC}" destId="{783188A5-D24B-4774-AD3E-A4B8129D6D6D}" srcOrd="11" destOrd="0" presId="urn:microsoft.com/office/officeart/2005/8/layout/hProcess9"/>
    <dgm:cxn modelId="{304B1BF2-96A7-41A9-A1B0-EBF62DBAF9ED}" type="presParOf" srcId="{B0B670BD-EFB2-4AB9-9C96-0D127ACAEDEC}" destId="{8CD89311-D2B7-4A32-B565-8CC81992A1F4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25BAD3-3E68-43F8-8C8E-AB2D810E1432}" type="doc">
      <dgm:prSet loTypeId="urn:microsoft.com/office/officeart/2005/8/layout/default#1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9DF5AB17-2334-4BD2-8894-A2D9754DC6A5}">
      <dgm:prSet phldrT="[Текст]" custT="1"/>
      <dgm:spPr>
        <a:ln>
          <a:solidFill>
            <a:schemeClr val="accent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spcAft>
              <a:spcPts val="0"/>
            </a:spcAft>
          </a:pPr>
          <a:r>
            <a:rPr lang="ru-RU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ППЭ – 5</a:t>
          </a:r>
          <a:br>
            <a:rPr lang="ru-RU" sz="11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ППЭ ОО – 5</a:t>
          </a:r>
        </a:p>
        <a:p>
          <a:pPr algn="l">
            <a:spcAft>
              <a:spcPts val="0"/>
            </a:spcAft>
          </a:pPr>
          <a:r>
            <a:rPr lang="ru-RU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аудиторий – 54</a:t>
          </a:r>
        </a:p>
        <a:p>
          <a:pPr algn="l">
            <a:spcAft>
              <a:spcPts val="0"/>
            </a:spcAft>
          </a:pPr>
          <a:r>
            <a:rPr lang="ru-RU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работников ППЭ – 239</a:t>
          </a:r>
        </a:p>
        <a:p>
          <a:pPr algn="l">
            <a:spcAft>
              <a:spcPts val="0"/>
            </a:spcAft>
          </a:pPr>
          <a:r>
            <a:rPr lang="ru-RU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участников – 540, </a:t>
          </a:r>
          <a:r>
            <a:rPr lang="ru-RU" sz="11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из них:	</a:t>
          </a:r>
        </a:p>
        <a:p>
          <a:pPr algn="l">
            <a:spcAft>
              <a:spcPts val="0"/>
            </a:spcAft>
          </a:pPr>
          <a:r>
            <a: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ЕГЭ – 519 ВТГ + 21 ВПЛ</a:t>
          </a:r>
        </a:p>
        <a:p>
          <a:pPr algn="l">
            <a:spcAft>
              <a:spcPts val="0"/>
            </a:spcAft>
          </a:pPr>
          <a:r>
            <a: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ГВЭ – 0</a:t>
          </a:r>
        </a:p>
        <a:p>
          <a:pPr algn="l">
            <a:spcAft>
              <a:spcPts val="0"/>
            </a:spcAft>
          </a:pPr>
          <a:r>
            <a:rPr lang="ru-RU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Предметные комиссии ГИА-11 – 33</a:t>
          </a:r>
        </a:p>
        <a:p>
          <a:pPr algn="l">
            <a:spcAft>
              <a:spcPts val="0"/>
            </a:spcAft>
          </a:pPr>
          <a:r>
            <a:rPr lang="ru-RU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Конфликтная комиссия Самарской области – 2  </a:t>
          </a:r>
        </a:p>
      </dgm:t>
    </dgm:pt>
    <dgm:pt modelId="{68416C44-0D60-4E1F-A41B-ED10D404819D}" type="sibTrans" cxnId="{22C39756-1819-4C29-A719-060DDE9B7517}">
      <dgm:prSet/>
      <dgm:spPr/>
      <dgm:t>
        <a:bodyPr/>
        <a:lstStyle/>
        <a:p>
          <a:endParaRPr lang="ru-RU" sz="1800"/>
        </a:p>
      </dgm:t>
    </dgm:pt>
    <dgm:pt modelId="{4A26FE45-430A-44C2-8ECF-88716FF4B83A}" type="parTrans" cxnId="{22C39756-1819-4C29-A719-060DDE9B7517}">
      <dgm:prSet/>
      <dgm:spPr/>
      <dgm:t>
        <a:bodyPr/>
        <a:lstStyle/>
        <a:p>
          <a:endParaRPr lang="ru-RU" sz="1800"/>
        </a:p>
      </dgm:t>
    </dgm:pt>
    <dgm:pt modelId="{49BAC44B-C024-41DF-81D0-594BF4438D6C}">
      <dgm:prSet phldrT="[Текст]" custT="1"/>
      <dgm:spPr>
        <a:ln>
          <a:solidFill>
            <a:schemeClr val="accent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0" algn="l">
            <a:lnSpc>
              <a:spcPct val="90000"/>
            </a:lnSpc>
            <a:spcAft>
              <a:spcPts val="0"/>
            </a:spcAft>
          </a:pPr>
          <a:endParaRPr lang="ru-RU" sz="1600" b="1" dirty="0">
            <a:solidFill>
              <a:schemeClr val="accent5"/>
            </a:solidFill>
          </a:endParaRPr>
        </a:p>
        <a:p>
          <a:pPr marL="0" indent="0" algn="l">
            <a:lnSpc>
              <a:spcPct val="90000"/>
            </a:lnSpc>
            <a:spcAft>
              <a:spcPts val="0"/>
            </a:spcAft>
          </a:pPr>
          <a:endParaRPr lang="ru-RU" sz="1600" b="1" dirty="0">
            <a:solidFill>
              <a:schemeClr val="accent5"/>
            </a:solidFill>
          </a:endParaRPr>
        </a:p>
        <a:p>
          <a:pPr marL="0" indent="0" algn="l">
            <a:lnSpc>
              <a:spcPct val="90000"/>
            </a:lnSpc>
            <a:spcAft>
              <a:spcPts val="0"/>
            </a:spcAft>
          </a:pPr>
          <a:r>
            <a:rPr lang="ru-RU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ППЭ – 25</a:t>
          </a:r>
          <a:br>
            <a:rPr lang="ru-RU" sz="1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ППЭ ОО – 9</a:t>
          </a:r>
          <a:br>
            <a: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ППЭ на дому – 16</a:t>
          </a:r>
          <a:br>
            <a: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аудиторий –139</a:t>
          </a:r>
          <a:br>
            <a:rPr lang="ru-RU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работников ППЭ – 546</a:t>
          </a:r>
        </a:p>
        <a:p>
          <a:pPr marL="0" indent="0" algn="l">
            <a:lnSpc>
              <a:spcPct val="90000"/>
            </a:lnSpc>
            <a:spcAft>
              <a:spcPts val="0"/>
            </a:spcAft>
          </a:pPr>
          <a:r>
            <a:rPr lang="ru-RU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участников – 1682, </a:t>
          </a:r>
          <a:r>
            <a:rPr lang="ru-RU" sz="1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из них:</a:t>
          </a:r>
          <a:r>
            <a:rPr lang="ru-RU" sz="11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  <a:p>
          <a:pPr marL="0" indent="0" algn="l">
            <a:lnSpc>
              <a:spcPct val="90000"/>
            </a:lnSpc>
            <a:spcAft>
              <a:spcPts val="0"/>
            </a:spcAft>
          </a:pPr>
          <a:r>
            <a:rPr lang="ru-RU" sz="11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ОГЭ – 1605</a:t>
          </a:r>
        </a:p>
        <a:p>
          <a:pPr marL="0" indent="0" algn="l">
            <a:lnSpc>
              <a:spcPct val="90000"/>
            </a:lnSpc>
            <a:spcAft>
              <a:spcPts val="0"/>
            </a:spcAft>
          </a:pPr>
          <a:r>
            <a: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	ГВЭ – 77</a:t>
          </a:r>
        </a:p>
        <a:p>
          <a:pPr marL="0" indent="0" algn="l">
            <a:lnSpc>
              <a:spcPct val="90000"/>
            </a:lnSpc>
            <a:spcAft>
              <a:spcPts val="0"/>
            </a:spcAft>
          </a:pPr>
          <a:r>
            <a: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	Промежуточная аттестация – 1</a:t>
          </a:r>
        </a:p>
        <a:p>
          <a:pPr marL="0" indent="0" algn="l">
            <a:lnSpc>
              <a:spcPct val="90000"/>
            </a:lnSpc>
            <a:spcAft>
              <a:spcPts val="0"/>
            </a:spcAft>
          </a:pPr>
          <a:r>
            <a:rPr lang="ru-RU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Предметные комиссии ГИА-9  – 86</a:t>
          </a:r>
        </a:p>
        <a:p>
          <a:pPr indent="0" algn="l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Конфликтная комиссия Самарской области – 1  </a:t>
          </a:r>
        </a:p>
      </dgm:t>
    </dgm:pt>
    <dgm:pt modelId="{EFA972FE-7413-4284-8D95-2E9371DE9813}" type="sibTrans" cxnId="{1493D126-73F5-4C93-9135-27C4C12917A9}">
      <dgm:prSet/>
      <dgm:spPr/>
      <dgm:t>
        <a:bodyPr/>
        <a:lstStyle/>
        <a:p>
          <a:endParaRPr lang="ru-RU" sz="1800"/>
        </a:p>
      </dgm:t>
    </dgm:pt>
    <dgm:pt modelId="{94C6BEDA-E2E2-449A-9B9F-1CBFBBF30291}" type="parTrans" cxnId="{1493D126-73F5-4C93-9135-27C4C12917A9}">
      <dgm:prSet/>
      <dgm:spPr/>
      <dgm:t>
        <a:bodyPr/>
        <a:lstStyle/>
        <a:p>
          <a:endParaRPr lang="ru-RU" sz="1800"/>
        </a:p>
      </dgm:t>
    </dgm:pt>
    <dgm:pt modelId="{85F44055-DBF8-492F-AFDF-2DBF9752F0B4}" type="pres">
      <dgm:prSet presAssocID="{F625BAD3-3E68-43F8-8C8E-AB2D810E1432}" presName="diagram" presStyleCnt="0">
        <dgm:presLayoutVars>
          <dgm:dir/>
          <dgm:resizeHandles val="exact"/>
        </dgm:presLayoutVars>
      </dgm:prSet>
      <dgm:spPr/>
    </dgm:pt>
    <dgm:pt modelId="{D17FD4DB-1EC9-4133-8089-1E91C6511F2E}" type="pres">
      <dgm:prSet presAssocID="{9DF5AB17-2334-4BD2-8894-A2D9754DC6A5}" presName="node" presStyleLbl="node1" presStyleIdx="0" presStyleCnt="2" custScaleX="148888" custScaleY="124437" custLinFactNeighborX="-626" custLinFactNeighborY="-51359">
        <dgm:presLayoutVars>
          <dgm:bulletEnabled val="1"/>
        </dgm:presLayoutVars>
      </dgm:prSet>
      <dgm:spPr/>
    </dgm:pt>
    <dgm:pt modelId="{76CA81D9-EDC5-464D-B2E6-AECA0870C285}" type="pres">
      <dgm:prSet presAssocID="{68416C44-0D60-4E1F-A41B-ED10D404819D}" presName="sibTrans" presStyleCnt="0"/>
      <dgm:spPr/>
    </dgm:pt>
    <dgm:pt modelId="{EB2671B3-F807-46F0-97FE-302FBA185A86}" type="pres">
      <dgm:prSet presAssocID="{49BAC44B-C024-41DF-81D0-594BF4438D6C}" presName="node" presStyleLbl="node1" presStyleIdx="1" presStyleCnt="2" custScaleX="149167" custScaleY="122982" custLinFactNeighborX="-12500" custLinFactNeighborY="69278">
        <dgm:presLayoutVars>
          <dgm:bulletEnabled val="1"/>
        </dgm:presLayoutVars>
      </dgm:prSet>
      <dgm:spPr/>
    </dgm:pt>
  </dgm:ptLst>
  <dgm:cxnLst>
    <dgm:cxn modelId="{1493D126-73F5-4C93-9135-27C4C12917A9}" srcId="{F625BAD3-3E68-43F8-8C8E-AB2D810E1432}" destId="{49BAC44B-C024-41DF-81D0-594BF4438D6C}" srcOrd="1" destOrd="0" parTransId="{94C6BEDA-E2E2-449A-9B9F-1CBFBBF30291}" sibTransId="{EFA972FE-7413-4284-8D95-2E9371DE9813}"/>
    <dgm:cxn modelId="{8B0BA730-76E0-4A7D-AB7B-3083B297AA7C}" type="presOf" srcId="{49BAC44B-C024-41DF-81D0-594BF4438D6C}" destId="{EB2671B3-F807-46F0-97FE-302FBA185A86}" srcOrd="0" destOrd="0" presId="urn:microsoft.com/office/officeart/2005/8/layout/default#1"/>
    <dgm:cxn modelId="{22C39756-1819-4C29-A719-060DDE9B7517}" srcId="{F625BAD3-3E68-43F8-8C8E-AB2D810E1432}" destId="{9DF5AB17-2334-4BD2-8894-A2D9754DC6A5}" srcOrd="0" destOrd="0" parTransId="{4A26FE45-430A-44C2-8ECF-88716FF4B83A}" sibTransId="{68416C44-0D60-4E1F-A41B-ED10D404819D}"/>
    <dgm:cxn modelId="{17BDC97B-7300-4392-BF6B-A17EDC6A8775}" type="presOf" srcId="{F625BAD3-3E68-43F8-8C8E-AB2D810E1432}" destId="{85F44055-DBF8-492F-AFDF-2DBF9752F0B4}" srcOrd="0" destOrd="0" presId="urn:microsoft.com/office/officeart/2005/8/layout/default#1"/>
    <dgm:cxn modelId="{98CF5E95-AC24-4238-AE17-87834D026F5F}" type="presOf" srcId="{9DF5AB17-2334-4BD2-8894-A2D9754DC6A5}" destId="{D17FD4DB-1EC9-4133-8089-1E91C6511F2E}" srcOrd="0" destOrd="0" presId="urn:microsoft.com/office/officeart/2005/8/layout/default#1"/>
    <dgm:cxn modelId="{09781E8D-43F9-4AB4-94F7-A735084131B0}" type="presParOf" srcId="{85F44055-DBF8-492F-AFDF-2DBF9752F0B4}" destId="{D17FD4DB-1EC9-4133-8089-1E91C6511F2E}" srcOrd="0" destOrd="0" presId="urn:microsoft.com/office/officeart/2005/8/layout/default#1"/>
    <dgm:cxn modelId="{C7F64D67-4017-448D-806D-74EAB56EA196}" type="presParOf" srcId="{85F44055-DBF8-492F-AFDF-2DBF9752F0B4}" destId="{76CA81D9-EDC5-464D-B2E6-AECA0870C285}" srcOrd="1" destOrd="0" presId="urn:microsoft.com/office/officeart/2005/8/layout/default#1"/>
    <dgm:cxn modelId="{5D56C9C3-6773-48B2-9B39-54257C269527}" type="presParOf" srcId="{85F44055-DBF8-492F-AFDF-2DBF9752F0B4}" destId="{EB2671B3-F807-46F0-97FE-302FBA185A86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6BBD20-4FD2-42C5-8883-43182C2D2562}" type="doc">
      <dgm:prSet loTypeId="urn:microsoft.com/office/officeart/2005/8/layout/hierarchy2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7762460-2224-4928-A06B-9CCE3FF71E10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0" dirty="0">
              <a:solidFill>
                <a:schemeClr val="tx1"/>
              </a:solidFill>
              <a:effectLst/>
            </a:rPr>
            <a:t>Максимальное количество </a:t>
          </a:r>
          <a:br>
            <a:rPr lang="ru-RU" sz="1600" b="0" dirty="0">
              <a:solidFill>
                <a:schemeClr val="tx1"/>
              </a:solidFill>
              <a:effectLst/>
            </a:rPr>
          </a:br>
          <a:r>
            <a:rPr lang="ru-RU" sz="3200" b="0" dirty="0">
              <a:solidFill>
                <a:schemeClr val="tx1"/>
              </a:solidFill>
              <a:effectLst/>
            </a:rPr>
            <a:t>950</a:t>
          </a:r>
          <a:br>
            <a:rPr lang="ru-RU" sz="3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баллов</a:t>
          </a:r>
        </a:p>
      </dgm:t>
    </dgm:pt>
    <dgm:pt modelId="{962F0FB9-A0FA-483C-B14A-D57568A60C9D}" type="parTrans" cxnId="{23FD4A76-5EEB-40D2-9BEC-629533D30F38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A59275-5B56-459F-9688-16DDB541D7F5}" type="sibTrans" cxnId="{23FD4A76-5EEB-40D2-9BEC-629533D30F38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E2A4B-443C-4C25-A946-6EDB45396249}">
      <dgm:prSet phldrT="[Текст]"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Контроль готовности к ЕГЭ</a:t>
          </a:r>
        </a:p>
      </dgm:t>
    </dgm:pt>
    <dgm:pt modelId="{A95B9451-13D2-48C2-AB35-2E0E0FA97C14}" type="parTrans" cxnId="{02395E8C-076C-429A-A1E7-4906101BC26A}">
      <dgm:prSet custT="1"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AA5B93-DB40-4745-BE10-92ECDEEC0673}" type="sibTrans" cxnId="{02395E8C-076C-429A-A1E7-4906101BC26A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D9A8F1-1B39-4886-BE66-2368C34A4E9C}">
      <dgm:prSet phldrT="[Текст]"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Онлайн видеонаблюдение в пунктах проведения экзамена (ППЭ) </a:t>
          </a:r>
          <a:endParaRPr lang="ru-RU" sz="1200" b="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62B43E-0E7B-402F-90B8-A0E9D28D1462}" type="parTrans" cxnId="{8868B026-F456-4414-81EC-364BDF72726C}">
      <dgm:prSet custT="1"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0C1D12-108D-4BE6-9F43-DA5BAB1F2BFE}" type="sibTrans" cxnId="{8868B026-F456-4414-81EC-364BDF72726C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758738-351E-468F-A87A-E471FE6E6E25}">
      <dgm:prSet phldrT="[Текст]"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Объективность проведения ГИА-11</a:t>
          </a:r>
          <a:endParaRPr lang="ru-RU" sz="1200" b="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7E24DC-8366-4D4C-9BF9-D566F5DA188E}" type="parTrans" cxnId="{3E93D70B-0DCD-40EF-8665-B8027CA65163}">
      <dgm:prSet custT="1"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DCE44D-AEE0-40BE-BD10-328A0FB62E49}" type="sibTrans" cxnId="{3E93D70B-0DCD-40EF-8665-B8027CA65163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47F654-483E-4D5F-A49C-02F28EF00C23}">
      <dgm:prSet phldrT="[Текст]"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Результаты участников, получивших медаль </a:t>
          </a:r>
          <a:b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«За особые успехи в обучении»</a:t>
          </a:r>
          <a:endParaRPr lang="ru-RU" sz="1200" b="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01E39E-9EFA-460F-A678-1748207460CB}" type="parTrans" cxnId="{366D8505-9057-46F0-AFD2-21E71A57EDFE}">
      <dgm:prSet custT="1"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D62C9E-1A6E-4638-867C-43D16E8DCC39}" type="sibTrans" cxnId="{366D8505-9057-46F0-AFD2-21E71A57EDFE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4FE518-4534-4DC7-958F-E9EADC4111FD}">
      <dgm:prSet phldrT="[Текст]"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Соблюдение правил работы предметных комиссий</a:t>
          </a:r>
          <a:endParaRPr lang="ru-RU" sz="1200" b="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D73D2C-A1B4-44B0-841F-A5344AF7D344}" type="parTrans" cxnId="{EC3BE87F-712C-45D6-9F0C-3BA0C5F0CB13}">
      <dgm:prSet custT="1"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FEE6F5-E30D-405C-9192-F7EABE526459}" type="sibTrans" cxnId="{EC3BE87F-712C-45D6-9F0C-3BA0C5F0CB13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72B0D7-2825-4FF0-8D66-2C3403E45D19}">
      <dgm:prSet phldrT="[Текст]"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Информационная работа</a:t>
          </a:r>
        </a:p>
      </dgm:t>
    </dgm:pt>
    <dgm:pt modelId="{E46D3AE2-7CC2-4A63-9239-D6806A590DAA}" type="parTrans" cxnId="{78D250BA-27C5-479C-8C0B-557C79BFBC77}">
      <dgm:prSet custT="1"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35AF7-4EA5-434A-9CF4-564ABA3D1E74}" type="sibTrans" cxnId="{78D250BA-27C5-479C-8C0B-557C79BFBC77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2F12E8-CE8C-414B-898D-C45C9744F363}">
      <dgm:prSet phldrT="[Текст]" custT="1"/>
      <dgm:spPr/>
      <dgm:t>
        <a:bodyPr/>
        <a:lstStyle/>
        <a:p>
          <a:r>
            <a:rPr lang="ru-RU" sz="12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итогов проведения ЕГЭ</a:t>
          </a:r>
          <a:endParaRPr lang="ru-RU" sz="1200" b="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683FD3-30A7-4ACE-ABCD-75BBA088F143}" type="parTrans" cxnId="{F519789E-20F1-4467-B8AC-F9338BF906EA}">
      <dgm:prSet custT="1"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E2BC32-9090-478F-9A74-29DFA3A4B5CA}" type="sibTrans" cxnId="{F519789E-20F1-4467-B8AC-F9338BF906EA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6992AC-6594-427A-BBC0-601A608E3840}">
      <dgm:prSet phldrT="[Текст]"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Внесение сведений в РИС ГИА -9</a:t>
          </a:r>
        </a:p>
      </dgm:t>
    </dgm:pt>
    <dgm:pt modelId="{1D397FC8-2B57-4A09-8C85-3BE0B09B0A9A}" type="parTrans" cxnId="{579320F5-9F6A-4CBB-8564-06AFB93BF5E0}">
      <dgm:prSet custT="1"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E608CA-878C-482B-A3C2-F8AE7FC63E2C}" type="sibTrans" cxnId="{579320F5-9F6A-4CBB-8564-06AFB93BF5E0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39634F-795E-4CE2-B275-9A43B8AE4601}">
      <dgm:prSet phldrT="[Текст]"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100</a:t>
          </a:r>
        </a:p>
      </dgm:t>
    </dgm:pt>
    <dgm:pt modelId="{9B59B713-285C-4372-88F8-F6C5361D92C7}" type="parTrans" cxnId="{C289AE9F-2AFC-488E-9C6E-30A1ABDEBEF3}">
      <dgm:prSet custT="1"/>
      <dgm:spPr/>
      <dgm:t>
        <a:bodyPr/>
        <a:lstStyle/>
        <a:p>
          <a:endParaRPr lang="ru-RU" sz="400" b="0">
            <a:solidFill>
              <a:schemeClr val="tx1"/>
            </a:solidFill>
            <a:effectLst/>
          </a:endParaRPr>
        </a:p>
      </dgm:t>
    </dgm:pt>
    <dgm:pt modelId="{1A46E951-9EA0-4205-B288-A08B66F1DA07}" type="sibTrans" cxnId="{C289AE9F-2AFC-488E-9C6E-30A1ABDEBEF3}">
      <dgm:prSet/>
      <dgm:spPr/>
      <dgm:t>
        <a:bodyPr/>
        <a:lstStyle/>
        <a:p>
          <a:endParaRPr lang="ru-RU" sz="1600" b="0">
            <a:solidFill>
              <a:schemeClr val="tx1"/>
            </a:solidFill>
            <a:effectLst/>
          </a:endParaRPr>
        </a:p>
      </dgm:t>
    </dgm:pt>
    <dgm:pt modelId="{B9DF5F15-C861-4450-BD1B-8583757FB0D8}">
      <dgm:prSet phldrT="[Текст]"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150</a:t>
          </a:r>
        </a:p>
      </dgm:t>
    </dgm:pt>
    <dgm:pt modelId="{FED6DCA5-AC9A-4570-B61E-AF7605775EA2}" type="parTrans" cxnId="{EF0ACB6A-0C26-4A1B-BFE3-353984D41A78}">
      <dgm:prSet custT="1"/>
      <dgm:spPr/>
      <dgm:t>
        <a:bodyPr/>
        <a:lstStyle/>
        <a:p>
          <a:endParaRPr lang="ru-RU" sz="400" b="0">
            <a:solidFill>
              <a:schemeClr val="tx1"/>
            </a:solidFill>
            <a:effectLst/>
          </a:endParaRPr>
        </a:p>
      </dgm:t>
    </dgm:pt>
    <dgm:pt modelId="{A688580D-DDF7-4AEE-BC62-26EE60F3CD2F}" type="sibTrans" cxnId="{EF0ACB6A-0C26-4A1B-BFE3-353984D41A78}">
      <dgm:prSet/>
      <dgm:spPr/>
      <dgm:t>
        <a:bodyPr/>
        <a:lstStyle/>
        <a:p>
          <a:endParaRPr lang="ru-RU" sz="1600" b="0">
            <a:solidFill>
              <a:schemeClr val="tx1"/>
            </a:solidFill>
            <a:effectLst/>
          </a:endParaRPr>
        </a:p>
      </dgm:t>
    </dgm:pt>
    <dgm:pt modelId="{94D4507E-9119-4E63-8E7F-AF7178BAC0AA}">
      <dgm:prSet phldrT="[Текст]"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100</a:t>
          </a:r>
        </a:p>
      </dgm:t>
    </dgm:pt>
    <dgm:pt modelId="{6EFE9CFF-2DBF-4608-8DC4-E2EAB33DC4FB}" type="parTrans" cxnId="{B9FAD0CF-AB7C-427D-8EB7-10C57A4EC90C}">
      <dgm:prSet custT="1"/>
      <dgm:spPr/>
      <dgm:t>
        <a:bodyPr/>
        <a:lstStyle/>
        <a:p>
          <a:endParaRPr lang="ru-RU" sz="400" b="0">
            <a:solidFill>
              <a:schemeClr val="tx1"/>
            </a:solidFill>
            <a:effectLst/>
          </a:endParaRPr>
        </a:p>
      </dgm:t>
    </dgm:pt>
    <dgm:pt modelId="{C6663992-9503-4939-AEC2-1687768D2AFA}" type="sibTrans" cxnId="{B9FAD0CF-AB7C-427D-8EB7-10C57A4EC90C}">
      <dgm:prSet/>
      <dgm:spPr/>
      <dgm:t>
        <a:bodyPr/>
        <a:lstStyle/>
        <a:p>
          <a:endParaRPr lang="ru-RU" sz="1600" b="0">
            <a:solidFill>
              <a:schemeClr val="tx1"/>
            </a:solidFill>
            <a:effectLst/>
          </a:endParaRPr>
        </a:p>
      </dgm:t>
    </dgm:pt>
    <dgm:pt modelId="{E50E1E9B-1553-4C8B-B0F1-9FC90D60EEDC}">
      <dgm:prSet phldrT="[Текст]"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50</a:t>
          </a:r>
        </a:p>
      </dgm:t>
    </dgm:pt>
    <dgm:pt modelId="{253A2008-6597-4C11-BAA9-77B1F0209C70}" type="parTrans" cxnId="{405F5053-B20B-4B33-9362-AA4AB0D567E5}">
      <dgm:prSet custT="1"/>
      <dgm:spPr/>
      <dgm:t>
        <a:bodyPr/>
        <a:lstStyle/>
        <a:p>
          <a:endParaRPr lang="ru-RU" sz="400" b="0">
            <a:solidFill>
              <a:schemeClr val="tx1"/>
            </a:solidFill>
            <a:effectLst/>
          </a:endParaRPr>
        </a:p>
      </dgm:t>
    </dgm:pt>
    <dgm:pt modelId="{3F11EBFB-0800-4188-B395-341B093C94FD}" type="sibTrans" cxnId="{405F5053-B20B-4B33-9362-AA4AB0D567E5}">
      <dgm:prSet/>
      <dgm:spPr/>
      <dgm:t>
        <a:bodyPr/>
        <a:lstStyle/>
        <a:p>
          <a:endParaRPr lang="ru-RU" sz="1600" b="0">
            <a:solidFill>
              <a:schemeClr val="tx1"/>
            </a:solidFill>
            <a:effectLst/>
          </a:endParaRPr>
        </a:p>
      </dgm:t>
    </dgm:pt>
    <dgm:pt modelId="{286370F2-AF49-46F3-86FF-FF19431875E1}">
      <dgm:prSet phldrT="[Текст]"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Соблюдение сроков проведения экзаменов</a:t>
          </a:r>
          <a:endParaRPr lang="ru-RU" sz="1200" b="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F3A1B8-76D4-4430-8EA0-41147BAE3E94}" type="sibTrans" cxnId="{A0A645F2-A493-4C4F-9C3A-3B7BA1A6BFB3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097405-8938-43F0-BF2A-70082350FF83}" type="parTrans" cxnId="{A0A645F2-A493-4C4F-9C3A-3B7BA1A6BFB3}">
      <dgm:prSet custT="1"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3B908A-215E-4E85-96FE-3D2FF83CDB4A}">
      <dgm:prSet phldrT="[Текст]"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50</a:t>
          </a:r>
        </a:p>
      </dgm:t>
    </dgm:pt>
    <dgm:pt modelId="{9EA239A4-23DB-4640-9632-626059608C2D}" type="parTrans" cxnId="{2CB842A1-C260-4358-835C-8225EFDBE223}">
      <dgm:prSet custT="1"/>
      <dgm:spPr/>
      <dgm:t>
        <a:bodyPr/>
        <a:lstStyle/>
        <a:p>
          <a:endParaRPr lang="ru-RU" sz="400" b="0">
            <a:solidFill>
              <a:schemeClr val="tx1"/>
            </a:solidFill>
            <a:effectLst/>
          </a:endParaRPr>
        </a:p>
      </dgm:t>
    </dgm:pt>
    <dgm:pt modelId="{DE15CCE2-41F3-4095-8252-59A35C62B537}" type="sibTrans" cxnId="{2CB842A1-C260-4358-835C-8225EFDBE223}">
      <dgm:prSet/>
      <dgm:spPr/>
      <dgm:t>
        <a:bodyPr/>
        <a:lstStyle/>
        <a:p>
          <a:endParaRPr lang="ru-RU" sz="1600" b="0">
            <a:solidFill>
              <a:schemeClr val="tx1"/>
            </a:solidFill>
            <a:effectLst/>
          </a:endParaRPr>
        </a:p>
      </dgm:t>
    </dgm:pt>
    <dgm:pt modelId="{098807F4-D816-4914-A91F-F1EEB0707DD2}">
      <dgm:prSet phldrT="[Текст]"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50</a:t>
          </a:r>
        </a:p>
      </dgm:t>
    </dgm:pt>
    <dgm:pt modelId="{10A18D0F-2D7C-4A90-9FD4-E37598EC00E9}" type="parTrans" cxnId="{954821B2-B5E2-441E-9CFD-683B3AA92E2C}">
      <dgm:prSet custT="1"/>
      <dgm:spPr/>
      <dgm:t>
        <a:bodyPr/>
        <a:lstStyle/>
        <a:p>
          <a:endParaRPr lang="ru-RU" sz="400" b="0">
            <a:solidFill>
              <a:schemeClr val="tx1"/>
            </a:solidFill>
            <a:effectLst/>
          </a:endParaRPr>
        </a:p>
      </dgm:t>
    </dgm:pt>
    <dgm:pt modelId="{BEF9CCC7-66A5-4192-BBEB-D6BB1D2F497E}" type="sibTrans" cxnId="{954821B2-B5E2-441E-9CFD-683B3AA92E2C}">
      <dgm:prSet/>
      <dgm:spPr/>
      <dgm:t>
        <a:bodyPr/>
        <a:lstStyle/>
        <a:p>
          <a:endParaRPr lang="ru-RU" sz="1600" b="0">
            <a:solidFill>
              <a:schemeClr val="tx1"/>
            </a:solidFill>
            <a:effectLst/>
          </a:endParaRPr>
        </a:p>
      </dgm:t>
    </dgm:pt>
    <dgm:pt modelId="{4D565AAE-D866-4C41-9E4F-EEC6897DE8E1}">
      <dgm:prSet phldrT="[Текст]" custT="1"/>
      <dgm:spPr/>
      <dgm:t>
        <a:bodyPr/>
        <a:lstStyle/>
        <a:p>
          <a:r>
            <a:rPr lang="ru-RU" sz="1200" b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100</a:t>
          </a:r>
          <a:endParaRPr lang="ru-RU" sz="1200" b="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C8C7B2-7958-4548-9212-526579A77142}" type="parTrans" cxnId="{09F2DE7A-55CD-4F4E-A654-9176CA96D008}">
      <dgm:prSet custT="1"/>
      <dgm:spPr/>
      <dgm:t>
        <a:bodyPr/>
        <a:lstStyle/>
        <a:p>
          <a:endParaRPr lang="ru-RU" sz="400" b="0">
            <a:solidFill>
              <a:schemeClr val="tx1"/>
            </a:solidFill>
            <a:effectLst/>
          </a:endParaRPr>
        </a:p>
      </dgm:t>
    </dgm:pt>
    <dgm:pt modelId="{59355FDE-B362-4A67-A554-2F46BD7CE462}" type="sibTrans" cxnId="{09F2DE7A-55CD-4F4E-A654-9176CA96D008}">
      <dgm:prSet/>
      <dgm:spPr/>
      <dgm:t>
        <a:bodyPr/>
        <a:lstStyle/>
        <a:p>
          <a:endParaRPr lang="ru-RU" sz="1600" b="0">
            <a:solidFill>
              <a:schemeClr val="tx1"/>
            </a:solidFill>
            <a:effectLst/>
          </a:endParaRPr>
        </a:p>
      </dgm:t>
    </dgm:pt>
    <dgm:pt modelId="{A368B97C-E8BC-47A3-B4EF-3D2C0EB8EF7E}">
      <dgm:prSet phldrT="[Текст]"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55</a:t>
          </a:r>
        </a:p>
      </dgm:t>
    </dgm:pt>
    <dgm:pt modelId="{A17C17B8-05C8-4C94-8E9B-66D7A6F9B3CE}" type="parTrans" cxnId="{10470EFF-80B2-4C8D-A585-363312866F79}">
      <dgm:prSet custT="1"/>
      <dgm:spPr/>
      <dgm:t>
        <a:bodyPr/>
        <a:lstStyle/>
        <a:p>
          <a:endParaRPr lang="ru-RU" sz="400" b="0">
            <a:solidFill>
              <a:schemeClr val="tx1"/>
            </a:solidFill>
            <a:effectLst/>
          </a:endParaRPr>
        </a:p>
      </dgm:t>
    </dgm:pt>
    <dgm:pt modelId="{B24F8286-1C2E-4E72-B604-1391466ED75A}" type="sibTrans" cxnId="{10470EFF-80B2-4C8D-A585-363312866F79}">
      <dgm:prSet/>
      <dgm:spPr/>
      <dgm:t>
        <a:bodyPr/>
        <a:lstStyle/>
        <a:p>
          <a:endParaRPr lang="ru-RU" sz="1600" b="0">
            <a:solidFill>
              <a:schemeClr val="tx1"/>
            </a:solidFill>
            <a:effectLst/>
          </a:endParaRPr>
        </a:p>
      </dgm:t>
    </dgm:pt>
    <dgm:pt modelId="{F633E4C3-05A1-4E2C-8160-74DF0A29C711}">
      <dgm:prSet phldrT="[Текст]"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50</a:t>
          </a:r>
        </a:p>
      </dgm:t>
    </dgm:pt>
    <dgm:pt modelId="{BA491403-B8C7-459B-9B37-886066E314AF}" type="parTrans" cxnId="{B9B0AD03-8813-4F5B-82EE-9008F845D1DE}">
      <dgm:prSet custT="1"/>
      <dgm:spPr/>
      <dgm:t>
        <a:bodyPr/>
        <a:lstStyle/>
        <a:p>
          <a:endParaRPr lang="ru-RU" sz="400" b="0">
            <a:solidFill>
              <a:schemeClr val="tx1"/>
            </a:solidFill>
            <a:effectLst/>
          </a:endParaRPr>
        </a:p>
      </dgm:t>
    </dgm:pt>
    <dgm:pt modelId="{55F4A2E6-A857-4CBA-B219-947778A86798}" type="sibTrans" cxnId="{B9B0AD03-8813-4F5B-82EE-9008F845D1DE}">
      <dgm:prSet/>
      <dgm:spPr/>
      <dgm:t>
        <a:bodyPr/>
        <a:lstStyle/>
        <a:p>
          <a:endParaRPr lang="ru-RU" sz="1600" b="0">
            <a:solidFill>
              <a:schemeClr val="tx1"/>
            </a:solidFill>
            <a:effectLst/>
          </a:endParaRPr>
        </a:p>
      </dgm:t>
    </dgm:pt>
    <dgm:pt modelId="{D55F8182-F91E-4127-A2CE-5C4437BD5BF5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Макс.</a:t>
          </a:r>
          <a:r>
            <a:rPr lang="ru-RU" sz="1200" b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балл</a:t>
          </a:r>
          <a:endParaRPr lang="ru-RU" sz="12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D06722-A478-4649-B12F-86600A0CB34D}" type="parTrans" cxnId="{CE189C26-C3F9-4535-9CBC-B15ADB504A10}">
      <dgm:prSet custT="1"/>
      <dgm:spPr/>
      <dgm:t>
        <a:bodyPr/>
        <a:lstStyle/>
        <a:p>
          <a:endParaRPr lang="ru-RU" sz="400" b="0">
            <a:solidFill>
              <a:schemeClr val="tx1"/>
            </a:solidFill>
            <a:effectLst/>
          </a:endParaRPr>
        </a:p>
      </dgm:t>
    </dgm:pt>
    <dgm:pt modelId="{8125C8C3-1F40-4034-A1EE-36562A11B382}" type="sibTrans" cxnId="{CE189C26-C3F9-4535-9CBC-B15ADB504A10}">
      <dgm:prSet/>
      <dgm:spPr/>
      <dgm:t>
        <a:bodyPr/>
        <a:lstStyle/>
        <a:p>
          <a:endParaRPr lang="ru-RU" sz="1600" b="0">
            <a:solidFill>
              <a:schemeClr val="tx1"/>
            </a:solidFill>
            <a:effectLst/>
          </a:endParaRPr>
        </a:p>
      </dgm:t>
    </dgm:pt>
    <dgm:pt modelId="{FE1F36FA-759F-4824-91BC-6C7742ABE29B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Наименование</a:t>
          </a:r>
          <a:r>
            <a:rPr lang="ru-RU" sz="1800" b="0" dirty="0">
              <a:solidFill>
                <a:schemeClr val="tx1"/>
              </a:solidFill>
              <a:effectLst/>
            </a:rPr>
            <a:t> </a:t>
          </a:r>
          <a:r>
            <a:rPr lang="ru-RU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критерия</a:t>
          </a:r>
        </a:p>
      </dgm:t>
    </dgm:pt>
    <dgm:pt modelId="{787E7D27-7607-413D-8DD4-08E2422885C6}" type="parTrans" cxnId="{912AEBDA-CBA9-47FB-A354-C4D4C585C675}">
      <dgm:prSet custT="1"/>
      <dgm:spPr/>
      <dgm:t>
        <a:bodyPr/>
        <a:lstStyle/>
        <a:p>
          <a:endParaRPr lang="ru-RU" sz="900" b="0">
            <a:solidFill>
              <a:schemeClr val="tx1"/>
            </a:solidFill>
            <a:effectLst/>
          </a:endParaRPr>
        </a:p>
      </dgm:t>
    </dgm:pt>
    <dgm:pt modelId="{428BEFA0-6899-4451-936C-42D7D71209CE}" type="sibTrans" cxnId="{912AEBDA-CBA9-47FB-A354-C4D4C585C675}">
      <dgm:prSet/>
      <dgm:spPr/>
      <dgm:t>
        <a:bodyPr/>
        <a:lstStyle/>
        <a:p>
          <a:endParaRPr lang="ru-RU" sz="1600" b="0">
            <a:solidFill>
              <a:schemeClr val="tx1"/>
            </a:solidFill>
            <a:effectLst/>
          </a:endParaRPr>
        </a:p>
      </dgm:t>
    </dgm:pt>
    <dgm:pt modelId="{4CA609AF-93A1-4FEC-822E-5EF261ED05AF}">
      <dgm:prSet phldrT="[Текст]"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Объективность проведения ГИА-9</a:t>
          </a:r>
        </a:p>
      </dgm:t>
    </dgm:pt>
    <dgm:pt modelId="{0E5F0132-8293-41C5-B50B-B3DCA44A5D96}" type="parTrans" cxnId="{33E585AB-ACFF-4A83-BA3D-E0C19A25E3C9}">
      <dgm:prSet custT="1"/>
      <dgm:spPr/>
      <dgm:t>
        <a:bodyPr/>
        <a:lstStyle/>
        <a:p>
          <a:endParaRPr lang="ru-RU" sz="700"/>
        </a:p>
      </dgm:t>
    </dgm:pt>
    <dgm:pt modelId="{ED61D0B0-6D9F-4AEB-BC6B-4F8F6CDB5730}" type="sibTrans" cxnId="{33E585AB-ACFF-4A83-BA3D-E0C19A25E3C9}">
      <dgm:prSet/>
      <dgm:spPr/>
      <dgm:t>
        <a:bodyPr/>
        <a:lstStyle/>
        <a:p>
          <a:endParaRPr lang="ru-RU" sz="1600"/>
        </a:p>
      </dgm:t>
    </dgm:pt>
    <dgm:pt modelId="{2847D952-12E2-4EFA-9AF1-A3F464788FB7}">
      <dgm:prSet phldrT="[Текст]"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50</a:t>
          </a:r>
        </a:p>
      </dgm:t>
    </dgm:pt>
    <dgm:pt modelId="{46050EB9-866B-4888-AA1B-2816D48C65F5}" type="parTrans" cxnId="{BADB3148-C490-4FD0-803D-C66376E9DFCD}">
      <dgm:prSet custT="1"/>
      <dgm:spPr/>
      <dgm:t>
        <a:bodyPr/>
        <a:lstStyle/>
        <a:p>
          <a:endParaRPr lang="ru-RU" sz="400"/>
        </a:p>
      </dgm:t>
    </dgm:pt>
    <dgm:pt modelId="{BBFF7D66-00E0-4C31-BB4C-619C7BA895D1}" type="sibTrans" cxnId="{BADB3148-C490-4FD0-803D-C66376E9DFCD}">
      <dgm:prSet/>
      <dgm:spPr/>
      <dgm:t>
        <a:bodyPr/>
        <a:lstStyle/>
        <a:p>
          <a:endParaRPr lang="ru-RU" sz="1600"/>
        </a:p>
      </dgm:t>
    </dgm:pt>
    <dgm:pt modelId="{4492E4FE-3FC5-491A-9893-6D6FFD801AFA}">
      <dgm:prSet phldrT="[Текст]"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130</a:t>
          </a:r>
        </a:p>
      </dgm:t>
    </dgm:pt>
    <dgm:pt modelId="{8EE2BC7B-987A-48D1-9012-A4AC889E7750}" type="parTrans" cxnId="{782D6D85-BBAC-4F9A-8EA1-D83A7C394661}">
      <dgm:prSet custT="1"/>
      <dgm:spPr/>
      <dgm:t>
        <a:bodyPr/>
        <a:lstStyle/>
        <a:p>
          <a:endParaRPr lang="ru-RU" sz="400"/>
        </a:p>
      </dgm:t>
    </dgm:pt>
    <dgm:pt modelId="{5490E3F1-EB9B-4C39-9F34-5B057A077BCE}" type="sibTrans" cxnId="{782D6D85-BBAC-4F9A-8EA1-D83A7C394661}">
      <dgm:prSet/>
      <dgm:spPr/>
      <dgm:t>
        <a:bodyPr/>
        <a:lstStyle/>
        <a:p>
          <a:endParaRPr lang="ru-RU" sz="1600"/>
        </a:p>
      </dgm:t>
    </dgm:pt>
    <dgm:pt modelId="{7EDAE5FD-4DE7-4872-9999-E5797A180AB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Качество основного общего образования</a:t>
          </a:r>
        </a:p>
      </dgm:t>
    </dgm:pt>
    <dgm:pt modelId="{99CCDF5C-8F51-4E0B-AAB6-F5A4D4A38C54}" type="parTrans" cxnId="{4EF21752-4F39-4F33-8881-31D41AFD764D}">
      <dgm:prSet custT="1"/>
      <dgm:spPr/>
      <dgm:t>
        <a:bodyPr/>
        <a:lstStyle/>
        <a:p>
          <a:endParaRPr lang="ru-RU" sz="600"/>
        </a:p>
      </dgm:t>
    </dgm:pt>
    <dgm:pt modelId="{CCE6AB24-2C84-45F2-996F-68BCB4D5E848}" type="sibTrans" cxnId="{4EF21752-4F39-4F33-8881-31D41AFD764D}">
      <dgm:prSet/>
      <dgm:spPr/>
      <dgm:t>
        <a:bodyPr/>
        <a:lstStyle/>
        <a:p>
          <a:endParaRPr lang="ru-RU" sz="1600"/>
        </a:p>
      </dgm:t>
    </dgm:pt>
    <dgm:pt modelId="{4DCCB698-BF3A-4521-97FF-534C1439DA3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2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итогов проведения </a:t>
          </a:r>
          <a:r>
            <a:rPr lang="ru-RU" sz="1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ГИА-9</a:t>
          </a:r>
        </a:p>
      </dgm:t>
    </dgm:pt>
    <dgm:pt modelId="{FA1F4879-65AE-401E-9322-F6F0C66DDFEE}" type="parTrans" cxnId="{E0379DE2-552B-4863-9B2F-4A4BD9A3DE9D}">
      <dgm:prSet/>
      <dgm:spPr/>
      <dgm:t>
        <a:bodyPr/>
        <a:lstStyle/>
        <a:p>
          <a:endParaRPr lang="ru-RU"/>
        </a:p>
      </dgm:t>
    </dgm:pt>
    <dgm:pt modelId="{A79B6AB2-A3A3-4FE1-8178-3CDB6D850394}" type="sibTrans" cxnId="{E0379DE2-552B-4863-9B2F-4A4BD9A3DE9D}">
      <dgm:prSet/>
      <dgm:spPr/>
      <dgm:t>
        <a:bodyPr/>
        <a:lstStyle/>
        <a:p>
          <a:endParaRPr lang="ru-RU"/>
        </a:p>
      </dgm:t>
    </dgm:pt>
    <dgm:pt modelId="{B9DA6954-94B2-42B8-9080-D3FAFFC045AE}">
      <dgm:prSet phldrT="[Текст]" custT="1"/>
      <dgm:spPr/>
      <dgm:t>
        <a:bodyPr/>
        <a:lstStyle/>
        <a:p>
          <a:r>
            <a:rPr lang="ru-RU" sz="1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65</a:t>
          </a:r>
        </a:p>
      </dgm:t>
    </dgm:pt>
    <dgm:pt modelId="{A4963065-9987-4E6E-939F-FE149429D797}" type="parTrans" cxnId="{232C8B3C-D075-4881-8EBC-4D85BFCD6B23}">
      <dgm:prSet/>
      <dgm:spPr/>
      <dgm:t>
        <a:bodyPr/>
        <a:lstStyle/>
        <a:p>
          <a:endParaRPr lang="ru-RU"/>
        </a:p>
      </dgm:t>
    </dgm:pt>
    <dgm:pt modelId="{5E069E84-574A-48B5-8478-B0CB399E108D}" type="sibTrans" cxnId="{232C8B3C-D075-4881-8EBC-4D85BFCD6B23}">
      <dgm:prSet/>
      <dgm:spPr/>
      <dgm:t>
        <a:bodyPr/>
        <a:lstStyle/>
        <a:p>
          <a:endParaRPr lang="ru-RU"/>
        </a:p>
      </dgm:t>
    </dgm:pt>
    <dgm:pt modelId="{D367E731-76CC-4FF4-9136-FD3FF86D2F9C}" type="pres">
      <dgm:prSet presAssocID="{776BBD20-4FD2-42C5-8883-43182C2D256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E8E4DCC-F43E-4460-8ECE-A99F52FF2AA4}" type="pres">
      <dgm:prSet presAssocID="{57762460-2224-4928-A06B-9CCE3FF71E10}" presName="root1" presStyleCnt="0"/>
      <dgm:spPr/>
    </dgm:pt>
    <dgm:pt modelId="{2B1A5368-3B76-46B1-AAB8-D4DE332D6BFF}" type="pres">
      <dgm:prSet presAssocID="{57762460-2224-4928-A06B-9CCE3FF71E10}" presName="LevelOneTextNode" presStyleLbl="node0" presStyleIdx="0" presStyleCnt="1" custScaleX="238543" custScaleY="410644" custLinFactX="-20969" custLinFactNeighborX="-100000" custLinFactNeighborY="-3668">
        <dgm:presLayoutVars>
          <dgm:chPref val="3"/>
        </dgm:presLayoutVars>
      </dgm:prSet>
      <dgm:spPr/>
    </dgm:pt>
    <dgm:pt modelId="{D236B7F1-58DE-43B2-BFDC-651EAA0BDCA4}" type="pres">
      <dgm:prSet presAssocID="{57762460-2224-4928-A06B-9CCE3FF71E10}" presName="level2hierChild" presStyleCnt="0"/>
      <dgm:spPr/>
    </dgm:pt>
    <dgm:pt modelId="{C921B629-F482-408F-913A-877CBC0DAC28}" type="pres">
      <dgm:prSet presAssocID="{787E7D27-7607-413D-8DD4-08E2422885C6}" presName="conn2-1" presStyleLbl="parChTrans1D2" presStyleIdx="0" presStyleCnt="13"/>
      <dgm:spPr/>
    </dgm:pt>
    <dgm:pt modelId="{78FF355D-9702-4CD5-AFF5-19973F0A0510}" type="pres">
      <dgm:prSet presAssocID="{787E7D27-7607-413D-8DD4-08E2422885C6}" presName="connTx" presStyleLbl="parChTrans1D2" presStyleIdx="0" presStyleCnt="13"/>
      <dgm:spPr/>
    </dgm:pt>
    <dgm:pt modelId="{07ED4A67-8EE0-4F68-8F8E-03995BB7EA3F}" type="pres">
      <dgm:prSet presAssocID="{FE1F36FA-759F-4824-91BC-6C7742ABE29B}" presName="root2" presStyleCnt="0"/>
      <dgm:spPr/>
    </dgm:pt>
    <dgm:pt modelId="{28F9E638-0A88-4107-B029-A82BDCF3C1E2}" type="pres">
      <dgm:prSet presAssocID="{FE1F36FA-759F-4824-91BC-6C7742ABE29B}" presName="LevelTwoTextNode" presStyleLbl="node2" presStyleIdx="0" presStyleCnt="13" custScaleX="545760">
        <dgm:presLayoutVars>
          <dgm:chPref val="3"/>
        </dgm:presLayoutVars>
      </dgm:prSet>
      <dgm:spPr/>
    </dgm:pt>
    <dgm:pt modelId="{36259E2F-A49C-4554-95B2-D320FA46F472}" type="pres">
      <dgm:prSet presAssocID="{FE1F36FA-759F-4824-91BC-6C7742ABE29B}" presName="level3hierChild" presStyleCnt="0"/>
      <dgm:spPr/>
    </dgm:pt>
    <dgm:pt modelId="{629C2017-E05E-44E7-8C30-265682218309}" type="pres">
      <dgm:prSet presAssocID="{97D06722-A478-4649-B12F-86600A0CB34D}" presName="conn2-1" presStyleLbl="parChTrans1D3" presStyleIdx="0" presStyleCnt="13"/>
      <dgm:spPr/>
    </dgm:pt>
    <dgm:pt modelId="{BC4CDFC1-C213-4C12-A4CA-183450614906}" type="pres">
      <dgm:prSet presAssocID="{97D06722-A478-4649-B12F-86600A0CB34D}" presName="connTx" presStyleLbl="parChTrans1D3" presStyleIdx="0" presStyleCnt="13"/>
      <dgm:spPr/>
    </dgm:pt>
    <dgm:pt modelId="{9FBAC0F0-68B2-435D-A10B-B0427F98AAEE}" type="pres">
      <dgm:prSet presAssocID="{D55F8182-F91E-4127-A2CE-5C4437BD5BF5}" presName="root2" presStyleCnt="0"/>
      <dgm:spPr/>
    </dgm:pt>
    <dgm:pt modelId="{7ED9913B-0F2F-4D8C-9D62-5CF526A1F875}" type="pres">
      <dgm:prSet presAssocID="{D55F8182-F91E-4127-A2CE-5C4437BD5BF5}" presName="LevelTwoTextNode" presStyleLbl="node3" presStyleIdx="0" presStyleCnt="13" custScaleX="114120" custLinFactNeighborX="-11244">
        <dgm:presLayoutVars>
          <dgm:chPref val="3"/>
        </dgm:presLayoutVars>
      </dgm:prSet>
      <dgm:spPr/>
    </dgm:pt>
    <dgm:pt modelId="{644B7F9C-2620-447D-AE2F-4E9D1E9C909D}" type="pres">
      <dgm:prSet presAssocID="{D55F8182-F91E-4127-A2CE-5C4437BD5BF5}" presName="level3hierChild" presStyleCnt="0"/>
      <dgm:spPr/>
    </dgm:pt>
    <dgm:pt modelId="{3B8E57EE-3967-4BA4-8034-E8C0A2C90B4A}" type="pres">
      <dgm:prSet presAssocID="{A95B9451-13D2-48C2-AB35-2E0E0FA97C14}" presName="conn2-1" presStyleLbl="parChTrans1D2" presStyleIdx="1" presStyleCnt="13"/>
      <dgm:spPr/>
    </dgm:pt>
    <dgm:pt modelId="{89DC0CEE-77F1-47DC-A323-3D1E53C7F3B9}" type="pres">
      <dgm:prSet presAssocID="{A95B9451-13D2-48C2-AB35-2E0E0FA97C14}" presName="connTx" presStyleLbl="parChTrans1D2" presStyleIdx="1" presStyleCnt="13"/>
      <dgm:spPr/>
    </dgm:pt>
    <dgm:pt modelId="{3DD8E73D-012E-4BAA-9EBD-6BAC739F3613}" type="pres">
      <dgm:prSet presAssocID="{4ECE2A4B-443C-4C25-A946-6EDB45396249}" presName="root2" presStyleCnt="0"/>
      <dgm:spPr/>
    </dgm:pt>
    <dgm:pt modelId="{13F8C064-710B-4D6D-AB5F-9A1E75584CEF}" type="pres">
      <dgm:prSet presAssocID="{4ECE2A4B-443C-4C25-A946-6EDB45396249}" presName="LevelTwoTextNode" presStyleLbl="node2" presStyleIdx="1" presStyleCnt="13" custScaleX="543634">
        <dgm:presLayoutVars>
          <dgm:chPref val="3"/>
        </dgm:presLayoutVars>
      </dgm:prSet>
      <dgm:spPr/>
    </dgm:pt>
    <dgm:pt modelId="{8ADAB2EE-C087-40D5-B451-3DBB0B20DB97}" type="pres">
      <dgm:prSet presAssocID="{4ECE2A4B-443C-4C25-A946-6EDB45396249}" presName="level3hierChild" presStyleCnt="0"/>
      <dgm:spPr/>
    </dgm:pt>
    <dgm:pt modelId="{F37C4F4C-292C-4F31-9E8E-A6C1AF480813}" type="pres">
      <dgm:prSet presAssocID="{9B59B713-285C-4372-88F8-F6C5361D92C7}" presName="conn2-1" presStyleLbl="parChTrans1D3" presStyleIdx="1" presStyleCnt="13"/>
      <dgm:spPr/>
    </dgm:pt>
    <dgm:pt modelId="{B38C683F-1006-409B-A423-1B98063E12B4}" type="pres">
      <dgm:prSet presAssocID="{9B59B713-285C-4372-88F8-F6C5361D92C7}" presName="connTx" presStyleLbl="parChTrans1D3" presStyleIdx="1" presStyleCnt="13"/>
      <dgm:spPr/>
    </dgm:pt>
    <dgm:pt modelId="{2A31DD3D-8F2C-4864-87F8-E19F8BAE9823}" type="pres">
      <dgm:prSet presAssocID="{E439634F-795E-4CE2-B275-9A43B8AE4601}" presName="root2" presStyleCnt="0"/>
      <dgm:spPr/>
    </dgm:pt>
    <dgm:pt modelId="{D5A37ACF-9CD8-4838-BB8D-B5622132843A}" type="pres">
      <dgm:prSet presAssocID="{E439634F-795E-4CE2-B275-9A43B8AE4601}" presName="LevelTwoTextNode" presStyleLbl="node3" presStyleIdx="1" presStyleCnt="13" custScaleX="100354" custLinFactNeighborX="-2544">
        <dgm:presLayoutVars>
          <dgm:chPref val="3"/>
        </dgm:presLayoutVars>
      </dgm:prSet>
      <dgm:spPr/>
    </dgm:pt>
    <dgm:pt modelId="{1B7B2B88-7CDC-4080-A3E7-2382309A37DA}" type="pres">
      <dgm:prSet presAssocID="{E439634F-795E-4CE2-B275-9A43B8AE4601}" presName="level3hierChild" presStyleCnt="0"/>
      <dgm:spPr/>
    </dgm:pt>
    <dgm:pt modelId="{09838539-8BA4-4FE6-A326-9A0A72CEB0F3}" type="pres">
      <dgm:prSet presAssocID="{8D097405-8938-43F0-BF2A-70082350FF83}" presName="conn2-1" presStyleLbl="parChTrans1D2" presStyleIdx="2" presStyleCnt="13"/>
      <dgm:spPr/>
    </dgm:pt>
    <dgm:pt modelId="{CCFC169F-01A4-4B66-9998-A1C374E0F2A0}" type="pres">
      <dgm:prSet presAssocID="{8D097405-8938-43F0-BF2A-70082350FF83}" presName="connTx" presStyleLbl="parChTrans1D2" presStyleIdx="2" presStyleCnt="13"/>
      <dgm:spPr/>
    </dgm:pt>
    <dgm:pt modelId="{9D29DEEC-8ABB-4148-858C-B44087486EB1}" type="pres">
      <dgm:prSet presAssocID="{286370F2-AF49-46F3-86FF-FF19431875E1}" presName="root2" presStyleCnt="0"/>
      <dgm:spPr/>
    </dgm:pt>
    <dgm:pt modelId="{6FD68BE3-2382-46D1-8360-1AE23EDE9151}" type="pres">
      <dgm:prSet presAssocID="{286370F2-AF49-46F3-86FF-FF19431875E1}" presName="LevelTwoTextNode" presStyleLbl="node2" presStyleIdx="2" presStyleCnt="13" custScaleX="540531">
        <dgm:presLayoutVars>
          <dgm:chPref val="3"/>
        </dgm:presLayoutVars>
      </dgm:prSet>
      <dgm:spPr/>
    </dgm:pt>
    <dgm:pt modelId="{052E3788-FD3D-4205-90A1-779B638862D1}" type="pres">
      <dgm:prSet presAssocID="{286370F2-AF49-46F3-86FF-FF19431875E1}" presName="level3hierChild" presStyleCnt="0"/>
      <dgm:spPr/>
    </dgm:pt>
    <dgm:pt modelId="{CE34271B-66FA-4F34-B9F2-494517683F2A}" type="pres">
      <dgm:prSet presAssocID="{FED6DCA5-AC9A-4570-B61E-AF7605775EA2}" presName="conn2-1" presStyleLbl="parChTrans1D3" presStyleIdx="2" presStyleCnt="13"/>
      <dgm:spPr/>
    </dgm:pt>
    <dgm:pt modelId="{22043A65-27D7-465B-A83E-936DBECD5580}" type="pres">
      <dgm:prSet presAssocID="{FED6DCA5-AC9A-4570-B61E-AF7605775EA2}" presName="connTx" presStyleLbl="parChTrans1D3" presStyleIdx="2" presStyleCnt="13"/>
      <dgm:spPr/>
    </dgm:pt>
    <dgm:pt modelId="{AC45F6ED-789A-4D53-8B0A-54952901465E}" type="pres">
      <dgm:prSet presAssocID="{B9DF5F15-C861-4450-BD1B-8583757FB0D8}" presName="root2" presStyleCnt="0"/>
      <dgm:spPr/>
    </dgm:pt>
    <dgm:pt modelId="{4FD016F1-35D1-4D71-972D-8FDC675944A1}" type="pres">
      <dgm:prSet presAssocID="{B9DF5F15-C861-4450-BD1B-8583757FB0D8}" presName="LevelTwoTextNode" presStyleLbl="node3" presStyleIdx="2" presStyleCnt="13">
        <dgm:presLayoutVars>
          <dgm:chPref val="3"/>
        </dgm:presLayoutVars>
      </dgm:prSet>
      <dgm:spPr/>
    </dgm:pt>
    <dgm:pt modelId="{9369B9F2-15C8-4DCE-AFBF-67243A5A1769}" type="pres">
      <dgm:prSet presAssocID="{B9DF5F15-C861-4450-BD1B-8583757FB0D8}" presName="level3hierChild" presStyleCnt="0"/>
      <dgm:spPr/>
    </dgm:pt>
    <dgm:pt modelId="{F117E750-4E04-467D-83BC-2B20ACEC55D3}" type="pres">
      <dgm:prSet presAssocID="{0B62B43E-0E7B-402F-90B8-A0E9D28D1462}" presName="conn2-1" presStyleLbl="parChTrans1D2" presStyleIdx="3" presStyleCnt="13"/>
      <dgm:spPr/>
    </dgm:pt>
    <dgm:pt modelId="{B52C1860-374A-4231-8F42-90D86ADF8836}" type="pres">
      <dgm:prSet presAssocID="{0B62B43E-0E7B-402F-90B8-A0E9D28D1462}" presName="connTx" presStyleLbl="parChTrans1D2" presStyleIdx="3" presStyleCnt="13"/>
      <dgm:spPr/>
    </dgm:pt>
    <dgm:pt modelId="{2279D337-E83B-4128-8D24-5A223121B478}" type="pres">
      <dgm:prSet presAssocID="{38D9A8F1-1B39-4886-BE66-2368C34A4E9C}" presName="root2" presStyleCnt="0"/>
      <dgm:spPr/>
    </dgm:pt>
    <dgm:pt modelId="{C7005859-AB8F-4952-9997-BD202E4F40EE}" type="pres">
      <dgm:prSet presAssocID="{38D9A8F1-1B39-4886-BE66-2368C34A4E9C}" presName="LevelTwoTextNode" presStyleLbl="node2" presStyleIdx="3" presStyleCnt="13" custScaleX="540531">
        <dgm:presLayoutVars>
          <dgm:chPref val="3"/>
        </dgm:presLayoutVars>
      </dgm:prSet>
      <dgm:spPr/>
    </dgm:pt>
    <dgm:pt modelId="{682599F0-8D00-40B1-AE10-74CDA38A75F6}" type="pres">
      <dgm:prSet presAssocID="{38D9A8F1-1B39-4886-BE66-2368C34A4E9C}" presName="level3hierChild" presStyleCnt="0"/>
      <dgm:spPr/>
    </dgm:pt>
    <dgm:pt modelId="{84DDFE4D-D5EF-4125-887E-AAC3BB7C4CD1}" type="pres">
      <dgm:prSet presAssocID="{6EFE9CFF-2DBF-4608-8DC4-E2EAB33DC4FB}" presName="conn2-1" presStyleLbl="parChTrans1D3" presStyleIdx="3" presStyleCnt="13"/>
      <dgm:spPr/>
    </dgm:pt>
    <dgm:pt modelId="{DDB2D4E5-F0C7-4AB9-9314-30D1D18CD45A}" type="pres">
      <dgm:prSet presAssocID="{6EFE9CFF-2DBF-4608-8DC4-E2EAB33DC4FB}" presName="connTx" presStyleLbl="parChTrans1D3" presStyleIdx="3" presStyleCnt="13"/>
      <dgm:spPr/>
    </dgm:pt>
    <dgm:pt modelId="{A44C4761-66D0-41A8-990A-23D4FD3FB5B2}" type="pres">
      <dgm:prSet presAssocID="{94D4507E-9119-4E63-8E7F-AF7178BAC0AA}" presName="root2" presStyleCnt="0"/>
      <dgm:spPr/>
    </dgm:pt>
    <dgm:pt modelId="{A49B0569-634F-4180-A4C9-926B07E0560D}" type="pres">
      <dgm:prSet presAssocID="{94D4507E-9119-4E63-8E7F-AF7178BAC0AA}" presName="LevelTwoTextNode" presStyleLbl="node3" presStyleIdx="3" presStyleCnt="13">
        <dgm:presLayoutVars>
          <dgm:chPref val="3"/>
        </dgm:presLayoutVars>
      </dgm:prSet>
      <dgm:spPr/>
    </dgm:pt>
    <dgm:pt modelId="{E282CFAB-A711-4B21-B25A-BA5F15D79AC4}" type="pres">
      <dgm:prSet presAssocID="{94D4507E-9119-4E63-8E7F-AF7178BAC0AA}" presName="level3hierChild" presStyleCnt="0"/>
      <dgm:spPr/>
    </dgm:pt>
    <dgm:pt modelId="{0D58F7C5-A03F-4076-B527-FBDEBCE9ADE6}" type="pres">
      <dgm:prSet presAssocID="{A37E24DC-8366-4D4C-9BF9-D566F5DA188E}" presName="conn2-1" presStyleLbl="parChTrans1D2" presStyleIdx="4" presStyleCnt="13"/>
      <dgm:spPr/>
    </dgm:pt>
    <dgm:pt modelId="{1707624D-40C4-42FA-836B-E4181FF2CFD1}" type="pres">
      <dgm:prSet presAssocID="{A37E24DC-8366-4D4C-9BF9-D566F5DA188E}" presName="connTx" presStyleLbl="parChTrans1D2" presStyleIdx="4" presStyleCnt="13"/>
      <dgm:spPr/>
    </dgm:pt>
    <dgm:pt modelId="{5C1AD0E8-063F-4075-ABED-E602919D8865}" type="pres">
      <dgm:prSet presAssocID="{FB758738-351E-468F-A87A-E471FE6E6E25}" presName="root2" presStyleCnt="0"/>
      <dgm:spPr/>
    </dgm:pt>
    <dgm:pt modelId="{FB8964CE-AE6A-4D7E-877C-45CF43C8C4E1}" type="pres">
      <dgm:prSet presAssocID="{FB758738-351E-468F-A87A-E471FE6E6E25}" presName="LevelTwoTextNode" presStyleLbl="node2" presStyleIdx="4" presStyleCnt="13" custScaleX="540531">
        <dgm:presLayoutVars>
          <dgm:chPref val="3"/>
        </dgm:presLayoutVars>
      </dgm:prSet>
      <dgm:spPr/>
    </dgm:pt>
    <dgm:pt modelId="{2E9873B1-9687-4564-91B0-C364048DACF1}" type="pres">
      <dgm:prSet presAssocID="{FB758738-351E-468F-A87A-E471FE6E6E25}" presName="level3hierChild" presStyleCnt="0"/>
      <dgm:spPr/>
    </dgm:pt>
    <dgm:pt modelId="{88692FA1-75C9-454C-8766-71041A88E396}" type="pres">
      <dgm:prSet presAssocID="{253A2008-6597-4C11-BAA9-77B1F0209C70}" presName="conn2-1" presStyleLbl="parChTrans1D3" presStyleIdx="4" presStyleCnt="13"/>
      <dgm:spPr/>
    </dgm:pt>
    <dgm:pt modelId="{ECF1DBE9-1536-4A0E-BF50-403B6191992B}" type="pres">
      <dgm:prSet presAssocID="{253A2008-6597-4C11-BAA9-77B1F0209C70}" presName="connTx" presStyleLbl="parChTrans1D3" presStyleIdx="4" presStyleCnt="13"/>
      <dgm:spPr/>
    </dgm:pt>
    <dgm:pt modelId="{7DA8977B-4F9F-4B31-B727-BF2588E11907}" type="pres">
      <dgm:prSet presAssocID="{E50E1E9B-1553-4C8B-B0F1-9FC90D60EEDC}" presName="root2" presStyleCnt="0"/>
      <dgm:spPr/>
    </dgm:pt>
    <dgm:pt modelId="{5F943D58-0EB9-41E0-8CF9-9B21A70AC91B}" type="pres">
      <dgm:prSet presAssocID="{E50E1E9B-1553-4C8B-B0F1-9FC90D60EEDC}" presName="LevelTwoTextNode" presStyleLbl="node3" presStyleIdx="4" presStyleCnt="13">
        <dgm:presLayoutVars>
          <dgm:chPref val="3"/>
        </dgm:presLayoutVars>
      </dgm:prSet>
      <dgm:spPr/>
    </dgm:pt>
    <dgm:pt modelId="{A87CCDAA-B634-4604-B996-A9AF1DF073E2}" type="pres">
      <dgm:prSet presAssocID="{E50E1E9B-1553-4C8B-B0F1-9FC90D60EEDC}" presName="level3hierChild" presStyleCnt="0"/>
      <dgm:spPr/>
    </dgm:pt>
    <dgm:pt modelId="{6A237A49-470D-4320-9F0F-250F528DDD71}" type="pres">
      <dgm:prSet presAssocID="{6B01E39E-9EFA-460F-A678-1748207460CB}" presName="conn2-1" presStyleLbl="parChTrans1D2" presStyleIdx="5" presStyleCnt="13"/>
      <dgm:spPr/>
    </dgm:pt>
    <dgm:pt modelId="{73F09DAA-B5AD-46A3-AC55-F8CD6143AB45}" type="pres">
      <dgm:prSet presAssocID="{6B01E39E-9EFA-460F-A678-1748207460CB}" presName="connTx" presStyleLbl="parChTrans1D2" presStyleIdx="5" presStyleCnt="13"/>
      <dgm:spPr/>
    </dgm:pt>
    <dgm:pt modelId="{E5F036BC-0256-4EE4-AE04-3D503D864208}" type="pres">
      <dgm:prSet presAssocID="{9347F654-483E-4D5F-A49C-02F28EF00C23}" presName="root2" presStyleCnt="0"/>
      <dgm:spPr/>
    </dgm:pt>
    <dgm:pt modelId="{4D013DD9-9743-4D56-926C-E26EBDF55968}" type="pres">
      <dgm:prSet presAssocID="{9347F654-483E-4D5F-A49C-02F28EF00C23}" presName="LevelTwoTextNode" presStyleLbl="node2" presStyleIdx="5" presStyleCnt="13" custScaleX="540531">
        <dgm:presLayoutVars>
          <dgm:chPref val="3"/>
        </dgm:presLayoutVars>
      </dgm:prSet>
      <dgm:spPr/>
    </dgm:pt>
    <dgm:pt modelId="{2F94A911-4604-4CE0-8C65-8294878DAE6B}" type="pres">
      <dgm:prSet presAssocID="{9347F654-483E-4D5F-A49C-02F28EF00C23}" presName="level3hierChild" presStyleCnt="0"/>
      <dgm:spPr/>
    </dgm:pt>
    <dgm:pt modelId="{CB896434-156A-428A-8C17-D85239159133}" type="pres">
      <dgm:prSet presAssocID="{9EA239A4-23DB-4640-9632-626059608C2D}" presName="conn2-1" presStyleLbl="parChTrans1D3" presStyleIdx="5" presStyleCnt="13"/>
      <dgm:spPr/>
    </dgm:pt>
    <dgm:pt modelId="{F79185D4-DBEB-41F9-802A-19549C094789}" type="pres">
      <dgm:prSet presAssocID="{9EA239A4-23DB-4640-9632-626059608C2D}" presName="connTx" presStyleLbl="parChTrans1D3" presStyleIdx="5" presStyleCnt="13"/>
      <dgm:spPr/>
    </dgm:pt>
    <dgm:pt modelId="{4E853BD2-35F2-4076-95EB-273DE832C499}" type="pres">
      <dgm:prSet presAssocID="{A03B908A-215E-4E85-96FE-3D2FF83CDB4A}" presName="root2" presStyleCnt="0"/>
      <dgm:spPr/>
    </dgm:pt>
    <dgm:pt modelId="{9D2EEF5E-CE7F-45EC-BA5C-3CACCC57A7BF}" type="pres">
      <dgm:prSet presAssocID="{A03B908A-215E-4E85-96FE-3D2FF83CDB4A}" presName="LevelTwoTextNode" presStyleLbl="node3" presStyleIdx="5" presStyleCnt="13">
        <dgm:presLayoutVars>
          <dgm:chPref val="3"/>
        </dgm:presLayoutVars>
      </dgm:prSet>
      <dgm:spPr/>
    </dgm:pt>
    <dgm:pt modelId="{15B240D6-1703-4A45-9BE1-E36643FEA473}" type="pres">
      <dgm:prSet presAssocID="{A03B908A-215E-4E85-96FE-3D2FF83CDB4A}" presName="level3hierChild" presStyleCnt="0"/>
      <dgm:spPr/>
    </dgm:pt>
    <dgm:pt modelId="{926A2A5A-A9D9-44B9-A20F-8910089142DE}" type="pres">
      <dgm:prSet presAssocID="{6ED73D2C-A1B4-44B0-841F-A5344AF7D344}" presName="conn2-1" presStyleLbl="parChTrans1D2" presStyleIdx="6" presStyleCnt="13"/>
      <dgm:spPr/>
    </dgm:pt>
    <dgm:pt modelId="{93DA34EF-1ED2-4F57-A4EF-DF99551882D9}" type="pres">
      <dgm:prSet presAssocID="{6ED73D2C-A1B4-44B0-841F-A5344AF7D344}" presName="connTx" presStyleLbl="parChTrans1D2" presStyleIdx="6" presStyleCnt="13"/>
      <dgm:spPr/>
    </dgm:pt>
    <dgm:pt modelId="{0EB6CF55-63E4-4E6E-9367-2F6862182348}" type="pres">
      <dgm:prSet presAssocID="{994FE518-4534-4DC7-958F-E9EADC4111FD}" presName="root2" presStyleCnt="0"/>
      <dgm:spPr/>
    </dgm:pt>
    <dgm:pt modelId="{45A852B2-CBA7-40E3-8736-739BDBCFE03B}" type="pres">
      <dgm:prSet presAssocID="{994FE518-4534-4DC7-958F-E9EADC4111FD}" presName="LevelTwoTextNode" presStyleLbl="node2" presStyleIdx="6" presStyleCnt="13" custScaleX="540531">
        <dgm:presLayoutVars>
          <dgm:chPref val="3"/>
        </dgm:presLayoutVars>
      </dgm:prSet>
      <dgm:spPr/>
    </dgm:pt>
    <dgm:pt modelId="{4EBFB969-407E-492A-82A2-03115A1B263A}" type="pres">
      <dgm:prSet presAssocID="{994FE518-4534-4DC7-958F-E9EADC4111FD}" presName="level3hierChild" presStyleCnt="0"/>
      <dgm:spPr/>
    </dgm:pt>
    <dgm:pt modelId="{E85B738B-F8D6-42D8-B23A-6B9DD4866F58}" type="pres">
      <dgm:prSet presAssocID="{10A18D0F-2D7C-4A90-9FD4-E37598EC00E9}" presName="conn2-1" presStyleLbl="parChTrans1D3" presStyleIdx="6" presStyleCnt="13"/>
      <dgm:spPr/>
    </dgm:pt>
    <dgm:pt modelId="{ADA7C1D6-09B7-45B8-A2F6-A79330970A9E}" type="pres">
      <dgm:prSet presAssocID="{10A18D0F-2D7C-4A90-9FD4-E37598EC00E9}" presName="connTx" presStyleLbl="parChTrans1D3" presStyleIdx="6" presStyleCnt="13"/>
      <dgm:spPr/>
    </dgm:pt>
    <dgm:pt modelId="{0694CE15-AE1A-4B2B-96D5-BDD8640A8011}" type="pres">
      <dgm:prSet presAssocID="{098807F4-D816-4914-A91F-F1EEB0707DD2}" presName="root2" presStyleCnt="0"/>
      <dgm:spPr/>
    </dgm:pt>
    <dgm:pt modelId="{01FD50B1-A162-4E5B-B279-6A69B748E494}" type="pres">
      <dgm:prSet presAssocID="{098807F4-D816-4914-A91F-F1EEB0707DD2}" presName="LevelTwoTextNode" presStyleLbl="node3" presStyleIdx="6" presStyleCnt="13">
        <dgm:presLayoutVars>
          <dgm:chPref val="3"/>
        </dgm:presLayoutVars>
      </dgm:prSet>
      <dgm:spPr/>
    </dgm:pt>
    <dgm:pt modelId="{F9C51BE8-D055-42F8-A6D2-79F258F582CA}" type="pres">
      <dgm:prSet presAssocID="{098807F4-D816-4914-A91F-F1EEB0707DD2}" presName="level3hierChild" presStyleCnt="0"/>
      <dgm:spPr/>
    </dgm:pt>
    <dgm:pt modelId="{A69E3F82-3F4A-48E7-9978-E63E5818FD46}" type="pres">
      <dgm:prSet presAssocID="{E46D3AE2-7CC2-4A63-9239-D6806A590DAA}" presName="conn2-1" presStyleLbl="parChTrans1D2" presStyleIdx="7" presStyleCnt="13"/>
      <dgm:spPr/>
    </dgm:pt>
    <dgm:pt modelId="{3951DEE7-BE5A-4AC8-BFAD-397797137D8F}" type="pres">
      <dgm:prSet presAssocID="{E46D3AE2-7CC2-4A63-9239-D6806A590DAA}" presName="connTx" presStyleLbl="parChTrans1D2" presStyleIdx="7" presStyleCnt="13"/>
      <dgm:spPr/>
    </dgm:pt>
    <dgm:pt modelId="{A8EDD075-C67C-4396-A3CD-98F8545E925B}" type="pres">
      <dgm:prSet presAssocID="{4772B0D7-2825-4FF0-8D66-2C3403E45D19}" presName="root2" presStyleCnt="0"/>
      <dgm:spPr/>
    </dgm:pt>
    <dgm:pt modelId="{FA1708A6-DED7-4773-AE73-F4C879EC653A}" type="pres">
      <dgm:prSet presAssocID="{4772B0D7-2825-4FF0-8D66-2C3403E45D19}" presName="LevelTwoTextNode" presStyleLbl="node2" presStyleIdx="7" presStyleCnt="13" custScaleX="540531">
        <dgm:presLayoutVars>
          <dgm:chPref val="3"/>
        </dgm:presLayoutVars>
      </dgm:prSet>
      <dgm:spPr/>
    </dgm:pt>
    <dgm:pt modelId="{FE87CB0D-B414-4BDC-8714-7A5988604486}" type="pres">
      <dgm:prSet presAssocID="{4772B0D7-2825-4FF0-8D66-2C3403E45D19}" presName="level3hierChild" presStyleCnt="0"/>
      <dgm:spPr/>
    </dgm:pt>
    <dgm:pt modelId="{AF638E93-ED84-4507-9D5C-379E70EF9357}" type="pres">
      <dgm:prSet presAssocID="{8FC8C7B2-7958-4548-9212-526579A77142}" presName="conn2-1" presStyleLbl="parChTrans1D3" presStyleIdx="7" presStyleCnt="13"/>
      <dgm:spPr/>
    </dgm:pt>
    <dgm:pt modelId="{D7C15D37-E9E6-4BAD-B552-F369A42CCB35}" type="pres">
      <dgm:prSet presAssocID="{8FC8C7B2-7958-4548-9212-526579A77142}" presName="connTx" presStyleLbl="parChTrans1D3" presStyleIdx="7" presStyleCnt="13"/>
      <dgm:spPr/>
    </dgm:pt>
    <dgm:pt modelId="{FC979AE9-A5D8-4019-9A00-22D8194BFCEE}" type="pres">
      <dgm:prSet presAssocID="{4D565AAE-D866-4C41-9E4F-EEC6897DE8E1}" presName="root2" presStyleCnt="0"/>
      <dgm:spPr/>
    </dgm:pt>
    <dgm:pt modelId="{F3AC7AA5-FD0B-4C7C-85D3-E97052912219}" type="pres">
      <dgm:prSet presAssocID="{4D565AAE-D866-4C41-9E4F-EEC6897DE8E1}" presName="LevelTwoTextNode" presStyleLbl="node3" presStyleIdx="7" presStyleCnt="13">
        <dgm:presLayoutVars>
          <dgm:chPref val="3"/>
        </dgm:presLayoutVars>
      </dgm:prSet>
      <dgm:spPr/>
    </dgm:pt>
    <dgm:pt modelId="{BFA7C49F-9430-4AF3-A5B7-9B647C48134D}" type="pres">
      <dgm:prSet presAssocID="{4D565AAE-D866-4C41-9E4F-EEC6897DE8E1}" presName="level3hierChild" presStyleCnt="0"/>
      <dgm:spPr/>
    </dgm:pt>
    <dgm:pt modelId="{3A181C6C-0F4E-41F1-A14F-F9D964EA4050}" type="pres">
      <dgm:prSet presAssocID="{25683FD3-30A7-4ACE-ABCD-75BBA088F143}" presName="conn2-1" presStyleLbl="parChTrans1D2" presStyleIdx="8" presStyleCnt="13"/>
      <dgm:spPr/>
    </dgm:pt>
    <dgm:pt modelId="{F2BCE2DB-8106-473B-9C76-AE4487448EDB}" type="pres">
      <dgm:prSet presAssocID="{25683FD3-30A7-4ACE-ABCD-75BBA088F143}" presName="connTx" presStyleLbl="parChTrans1D2" presStyleIdx="8" presStyleCnt="13"/>
      <dgm:spPr/>
    </dgm:pt>
    <dgm:pt modelId="{13E34321-7006-4A87-A197-AFEE10257CCE}" type="pres">
      <dgm:prSet presAssocID="{F22F12E8-CE8C-414B-898D-C45C9744F363}" presName="root2" presStyleCnt="0"/>
      <dgm:spPr/>
    </dgm:pt>
    <dgm:pt modelId="{D0F7BB58-C1A7-4280-A056-66BA5514FEE9}" type="pres">
      <dgm:prSet presAssocID="{F22F12E8-CE8C-414B-898D-C45C9744F363}" presName="LevelTwoTextNode" presStyleLbl="node2" presStyleIdx="8" presStyleCnt="13" custScaleX="540531">
        <dgm:presLayoutVars>
          <dgm:chPref val="3"/>
        </dgm:presLayoutVars>
      </dgm:prSet>
      <dgm:spPr/>
    </dgm:pt>
    <dgm:pt modelId="{04F3ED6E-EE49-48CF-98DA-2E9901449676}" type="pres">
      <dgm:prSet presAssocID="{F22F12E8-CE8C-414B-898D-C45C9744F363}" presName="level3hierChild" presStyleCnt="0"/>
      <dgm:spPr/>
    </dgm:pt>
    <dgm:pt modelId="{56126A48-B0B2-45D5-838E-F54B5A4EE910}" type="pres">
      <dgm:prSet presAssocID="{A17C17B8-05C8-4C94-8E9B-66D7A6F9B3CE}" presName="conn2-1" presStyleLbl="parChTrans1D3" presStyleIdx="8" presStyleCnt="13"/>
      <dgm:spPr/>
    </dgm:pt>
    <dgm:pt modelId="{D4168673-381E-4099-8CE8-F54E73318A8B}" type="pres">
      <dgm:prSet presAssocID="{A17C17B8-05C8-4C94-8E9B-66D7A6F9B3CE}" presName="connTx" presStyleLbl="parChTrans1D3" presStyleIdx="8" presStyleCnt="13"/>
      <dgm:spPr/>
    </dgm:pt>
    <dgm:pt modelId="{1513A500-BAEF-4453-BB97-B599F1778224}" type="pres">
      <dgm:prSet presAssocID="{A368B97C-E8BC-47A3-B4EF-3D2C0EB8EF7E}" presName="root2" presStyleCnt="0"/>
      <dgm:spPr/>
    </dgm:pt>
    <dgm:pt modelId="{741034EC-8DFB-4AB6-B4EF-F81A03065960}" type="pres">
      <dgm:prSet presAssocID="{A368B97C-E8BC-47A3-B4EF-3D2C0EB8EF7E}" presName="LevelTwoTextNode" presStyleLbl="node3" presStyleIdx="8" presStyleCnt="13">
        <dgm:presLayoutVars>
          <dgm:chPref val="3"/>
        </dgm:presLayoutVars>
      </dgm:prSet>
      <dgm:spPr/>
    </dgm:pt>
    <dgm:pt modelId="{09A3BF72-C1F1-4C54-BB92-C8785B286AD7}" type="pres">
      <dgm:prSet presAssocID="{A368B97C-E8BC-47A3-B4EF-3D2C0EB8EF7E}" presName="level3hierChild" presStyleCnt="0"/>
      <dgm:spPr/>
    </dgm:pt>
    <dgm:pt modelId="{D0560F5A-7979-4455-934D-8121972677FC}" type="pres">
      <dgm:prSet presAssocID="{1D397FC8-2B57-4A09-8C85-3BE0B09B0A9A}" presName="conn2-1" presStyleLbl="parChTrans1D2" presStyleIdx="9" presStyleCnt="13"/>
      <dgm:spPr/>
    </dgm:pt>
    <dgm:pt modelId="{B7891153-8B5B-4B59-9553-C20A003D7258}" type="pres">
      <dgm:prSet presAssocID="{1D397FC8-2B57-4A09-8C85-3BE0B09B0A9A}" presName="connTx" presStyleLbl="parChTrans1D2" presStyleIdx="9" presStyleCnt="13"/>
      <dgm:spPr/>
    </dgm:pt>
    <dgm:pt modelId="{9D4AA1B3-A284-47FC-B757-D927A050164F}" type="pres">
      <dgm:prSet presAssocID="{FD6992AC-6594-427A-BBC0-601A608E3840}" presName="root2" presStyleCnt="0"/>
      <dgm:spPr/>
    </dgm:pt>
    <dgm:pt modelId="{DF8E94B7-B035-483C-9289-FBAA5424F97E}" type="pres">
      <dgm:prSet presAssocID="{FD6992AC-6594-427A-BBC0-601A608E3840}" presName="LevelTwoTextNode" presStyleLbl="node2" presStyleIdx="9" presStyleCnt="13" custScaleX="540531">
        <dgm:presLayoutVars>
          <dgm:chPref val="3"/>
        </dgm:presLayoutVars>
      </dgm:prSet>
      <dgm:spPr/>
    </dgm:pt>
    <dgm:pt modelId="{24B33673-D880-4BBA-8EEA-342027B1DB8A}" type="pres">
      <dgm:prSet presAssocID="{FD6992AC-6594-427A-BBC0-601A608E3840}" presName="level3hierChild" presStyleCnt="0"/>
      <dgm:spPr/>
    </dgm:pt>
    <dgm:pt modelId="{A3FDABB3-C0BE-4CED-BE38-492320E3D881}" type="pres">
      <dgm:prSet presAssocID="{BA491403-B8C7-459B-9B37-886066E314AF}" presName="conn2-1" presStyleLbl="parChTrans1D3" presStyleIdx="9" presStyleCnt="13"/>
      <dgm:spPr/>
    </dgm:pt>
    <dgm:pt modelId="{485B5390-3711-44DB-8908-6999B49EA841}" type="pres">
      <dgm:prSet presAssocID="{BA491403-B8C7-459B-9B37-886066E314AF}" presName="connTx" presStyleLbl="parChTrans1D3" presStyleIdx="9" presStyleCnt="13"/>
      <dgm:spPr/>
    </dgm:pt>
    <dgm:pt modelId="{83D84B76-DC08-45DF-9484-24DADA36910A}" type="pres">
      <dgm:prSet presAssocID="{F633E4C3-05A1-4E2C-8160-74DF0A29C711}" presName="root2" presStyleCnt="0"/>
      <dgm:spPr/>
    </dgm:pt>
    <dgm:pt modelId="{3A13867E-209F-41DA-B3E5-039A7D64DF5D}" type="pres">
      <dgm:prSet presAssocID="{F633E4C3-05A1-4E2C-8160-74DF0A29C711}" presName="LevelTwoTextNode" presStyleLbl="node3" presStyleIdx="9" presStyleCnt="13" custLinFactNeighborX="-1000" custLinFactNeighborY="-481">
        <dgm:presLayoutVars>
          <dgm:chPref val="3"/>
        </dgm:presLayoutVars>
      </dgm:prSet>
      <dgm:spPr/>
    </dgm:pt>
    <dgm:pt modelId="{FE3A0A38-1B35-411F-A283-5BA2C4BAD0B9}" type="pres">
      <dgm:prSet presAssocID="{F633E4C3-05A1-4E2C-8160-74DF0A29C711}" presName="level3hierChild" presStyleCnt="0"/>
      <dgm:spPr/>
    </dgm:pt>
    <dgm:pt modelId="{2ECDC737-C5D1-4B9C-B9C1-46360CC3ADF6}" type="pres">
      <dgm:prSet presAssocID="{99CCDF5C-8F51-4E0B-AAB6-F5A4D4A38C54}" presName="conn2-1" presStyleLbl="parChTrans1D2" presStyleIdx="10" presStyleCnt="13"/>
      <dgm:spPr/>
    </dgm:pt>
    <dgm:pt modelId="{C709395D-0C6F-41D8-90CF-A7BB75AA67D1}" type="pres">
      <dgm:prSet presAssocID="{99CCDF5C-8F51-4E0B-AAB6-F5A4D4A38C54}" presName="connTx" presStyleLbl="parChTrans1D2" presStyleIdx="10" presStyleCnt="13"/>
      <dgm:spPr/>
    </dgm:pt>
    <dgm:pt modelId="{B99C09D7-5D97-4D49-93B1-C384D6DABF7B}" type="pres">
      <dgm:prSet presAssocID="{7EDAE5FD-4DE7-4872-9999-E5797A180AB4}" presName="root2" presStyleCnt="0"/>
      <dgm:spPr/>
    </dgm:pt>
    <dgm:pt modelId="{6612127D-7A40-43CE-A52C-AB6F2E10A7A7}" type="pres">
      <dgm:prSet presAssocID="{7EDAE5FD-4DE7-4872-9999-E5797A180AB4}" presName="LevelTwoTextNode" presStyleLbl="node2" presStyleIdx="10" presStyleCnt="13" custScaleX="539901">
        <dgm:presLayoutVars>
          <dgm:chPref val="3"/>
        </dgm:presLayoutVars>
      </dgm:prSet>
      <dgm:spPr/>
    </dgm:pt>
    <dgm:pt modelId="{DB8303B6-2555-47BB-B994-648FD1377018}" type="pres">
      <dgm:prSet presAssocID="{7EDAE5FD-4DE7-4872-9999-E5797A180AB4}" presName="level3hierChild" presStyleCnt="0"/>
      <dgm:spPr/>
    </dgm:pt>
    <dgm:pt modelId="{C3A85E5E-6AC3-4652-AB6E-C5AE84932449}" type="pres">
      <dgm:prSet presAssocID="{8EE2BC7B-987A-48D1-9012-A4AC889E7750}" presName="conn2-1" presStyleLbl="parChTrans1D3" presStyleIdx="10" presStyleCnt="13"/>
      <dgm:spPr/>
    </dgm:pt>
    <dgm:pt modelId="{3DE61947-B99D-4278-BBF9-17B3B498E042}" type="pres">
      <dgm:prSet presAssocID="{8EE2BC7B-987A-48D1-9012-A4AC889E7750}" presName="connTx" presStyleLbl="parChTrans1D3" presStyleIdx="10" presStyleCnt="13"/>
      <dgm:spPr/>
    </dgm:pt>
    <dgm:pt modelId="{5D154D4D-2628-4C9D-B9B8-B93C0B772FE2}" type="pres">
      <dgm:prSet presAssocID="{4492E4FE-3FC5-491A-9893-6D6FFD801AFA}" presName="root2" presStyleCnt="0"/>
      <dgm:spPr/>
    </dgm:pt>
    <dgm:pt modelId="{6C6C0FDD-C18E-44C4-B091-317A4FAD9A20}" type="pres">
      <dgm:prSet presAssocID="{4492E4FE-3FC5-491A-9893-6D6FFD801AFA}" presName="LevelTwoTextNode" presStyleLbl="node3" presStyleIdx="10" presStyleCnt="13">
        <dgm:presLayoutVars>
          <dgm:chPref val="3"/>
        </dgm:presLayoutVars>
      </dgm:prSet>
      <dgm:spPr/>
    </dgm:pt>
    <dgm:pt modelId="{D530173A-921E-43DD-B865-4CC2E8FC38CA}" type="pres">
      <dgm:prSet presAssocID="{4492E4FE-3FC5-491A-9893-6D6FFD801AFA}" presName="level3hierChild" presStyleCnt="0"/>
      <dgm:spPr/>
    </dgm:pt>
    <dgm:pt modelId="{84559E67-385B-4107-8396-0B08C688DD33}" type="pres">
      <dgm:prSet presAssocID="{0E5F0132-8293-41C5-B50B-B3DCA44A5D96}" presName="conn2-1" presStyleLbl="parChTrans1D2" presStyleIdx="11" presStyleCnt="13"/>
      <dgm:spPr/>
    </dgm:pt>
    <dgm:pt modelId="{3D68BD68-37F3-4986-B897-4415E4AFC2A7}" type="pres">
      <dgm:prSet presAssocID="{0E5F0132-8293-41C5-B50B-B3DCA44A5D96}" presName="connTx" presStyleLbl="parChTrans1D2" presStyleIdx="11" presStyleCnt="13"/>
      <dgm:spPr/>
    </dgm:pt>
    <dgm:pt modelId="{4059FF04-0EF0-4432-894E-C7CCE846AA9D}" type="pres">
      <dgm:prSet presAssocID="{4CA609AF-93A1-4FEC-822E-5EF261ED05AF}" presName="root2" presStyleCnt="0"/>
      <dgm:spPr/>
    </dgm:pt>
    <dgm:pt modelId="{B158A1CE-E8A5-4A86-BD3F-EB37539D4D6F}" type="pres">
      <dgm:prSet presAssocID="{4CA609AF-93A1-4FEC-822E-5EF261ED05AF}" presName="LevelTwoTextNode" presStyleLbl="node2" presStyleIdx="11" presStyleCnt="13" custScaleX="538535">
        <dgm:presLayoutVars>
          <dgm:chPref val="3"/>
        </dgm:presLayoutVars>
      </dgm:prSet>
      <dgm:spPr/>
    </dgm:pt>
    <dgm:pt modelId="{87AD5281-B20F-43C8-87F2-F61E51C4DE8A}" type="pres">
      <dgm:prSet presAssocID="{4CA609AF-93A1-4FEC-822E-5EF261ED05AF}" presName="level3hierChild" presStyleCnt="0"/>
      <dgm:spPr/>
    </dgm:pt>
    <dgm:pt modelId="{77D8925D-03E9-4C15-9948-78AA4D21316A}" type="pres">
      <dgm:prSet presAssocID="{46050EB9-866B-4888-AA1B-2816D48C65F5}" presName="conn2-1" presStyleLbl="parChTrans1D3" presStyleIdx="11" presStyleCnt="13"/>
      <dgm:spPr/>
    </dgm:pt>
    <dgm:pt modelId="{F56F15A7-12BB-4C02-8134-3AD70536CE00}" type="pres">
      <dgm:prSet presAssocID="{46050EB9-866B-4888-AA1B-2816D48C65F5}" presName="connTx" presStyleLbl="parChTrans1D3" presStyleIdx="11" presStyleCnt="13"/>
      <dgm:spPr/>
    </dgm:pt>
    <dgm:pt modelId="{0B4A74C6-CA36-4404-A813-E0839876CFB6}" type="pres">
      <dgm:prSet presAssocID="{2847D952-12E2-4EFA-9AF1-A3F464788FB7}" presName="root2" presStyleCnt="0"/>
      <dgm:spPr/>
    </dgm:pt>
    <dgm:pt modelId="{7FB201A1-96AA-492F-9604-85F85284763B}" type="pres">
      <dgm:prSet presAssocID="{2847D952-12E2-4EFA-9AF1-A3F464788FB7}" presName="LevelTwoTextNode" presStyleLbl="node3" presStyleIdx="11" presStyleCnt="13">
        <dgm:presLayoutVars>
          <dgm:chPref val="3"/>
        </dgm:presLayoutVars>
      </dgm:prSet>
      <dgm:spPr/>
    </dgm:pt>
    <dgm:pt modelId="{509FD993-AE1F-4993-8D43-8F9EFB4868E8}" type="pres">
      <dgm:prSet presAssocID="{2847D952-12E2-4EFA-9AF1-A3F464788FB7}" presName="level3hierChild" presStyleCnt="0"/>
      <dgm:spPr/>
    </dgm:pt>
    <dgm:pt modelId="{0CF7E16C-B3AD-4158-A3BE-6AC73D46968F}" type="pres">
      <dgm:prSet presAssocID="{FA1F4879-65AE-401E-9322-F6F0C66DDFEE}" presName="conn2-1" presStyleLbl="parChTrans1D2" presStyleIdx="12" presStyleCnt="13"/>
      <dgm:spPr/>
    </dgm:pt>
    <dgm:pt modelId="{3CC2C50F-04CF-46E8-91FE-1EC3E4557A44}" type="pres">
      <dgm:prSet presAssocID="{FA1F4879-65AE-401E-9322-F6F0C66DDFEE}" presName="connTx" presStyleLbl="parChTrans1D2" presStyleIdx="12" presStyleCnt="13"/>
      <dgm:spPr/>
    </dgm:pt>
    <dgm:pt modelId="{A893DFF9-9307-4F3B-84AF-66FC20529BC2}" type="pres">
      <dgm:prSet presAssocID="{4DCCB698-BF3A-4521-97FF-534C1439DA3D}" presName="root2" presStyleCnt="0"/>
      <dgm:spPr/>
    </dgm:pt>
    <dgm:pt modelId="{DB23E0FC-B050-45CB-846F-35648BDCA64B}" type="pres">
      <dgm:prSet presAssocID="{4DCCB698-BF3A-4521-97FF-534C1439DA3D}" presName="LevelTwoTextNode" presStyleLbl="node2" presStyleIdx="12" presStyleCnt="13" custScaleX="540521" custScaleY="104728">
        <dgm:presLayoutVars>
          <dgm:chPref val="3"/>
        </dgm:presLayoutVars>
      </dgm:prSet>
      <dgm:spPr/>
    </dgm:pt>
    <dgm:pt modelId="{B2A9C352-E10F-4500-85B6-E75C34BF677D}" type="pres">
      <dgm:prSet presAssocID="{4DCCB698-BF3A-4521-97FF-534C1439DA3D}" presName="level3hierChild" presStyleCnt="0"/>
      <dgm:spPr/>
    </dgm:pt>
    <dgm:pt modelId="{EBBE024C-C45A-44BB-9CBC-57F07843BB02}" type="pres">
      <dgm:prSet presAssocID="{A4963065-9987-4E6E-939F-FE149429D797}" presName="conn2-1" presStyleLbl="parChTrans1D3" presStyleIdx="12" presStyleCnt="13"/>
      <dgm:spPr/>
    </dgm:pt>
    <dgm:pt modelId="{4FD94792-77F8-417D-AE52-64C424F84BD0}" type="pres">
      <dgm:prSet presAssocID="{A4963065-9987-4E6E-939F-FE149429D797}" presName="connTx" presStyleLbl="parChTrans1D3" presStyleIdx="12" presStyleCnt="13"/>
      <dgm:spPr/>
    </dgm:pt>
    <dgm:pt modelId="{2B56B3CC-E1DA-46B6-BBD5-8D6006111E32}" type="pres">
      <dgm:prSet presAssocID="{B9DA6954-94B2-42B8-9080-D3FAFFC045AE}" presName="root2" presStyleCnt="0"/>
      <dgm:spPr/>
    </dgm:pt>
    <dgm:pt modelId="{C000A9E3-FFD8-4276-99DE-A458896A96F8}" type="pres">
      <dgm:prSet presAssocID="{B9DA6954-94B2-42B8-9080-D3FAFFC045AE}" presName="LevelTwoTextNode" presStyleLbl="node3" presStyleIdx="12" presStyleCnt="13" custLinFactNeighborX="-1468" custLinFactNeighborY="2937">
        <dgm:presLayoutVars>
          <dgm:chPref val="3"/>
        </dgm:presLayoutVars>
      </dgm:prSet>
      <dgm:spPr/>
    </dgm:pt>
    <dgm:pt modelId="{3670E955-CFCF-4E43-877B-8F5FB881EB1F}" type="pres">
      <dgm:prSet presAssocID="{B9DA6954-94B2-42B8-9080-D3FAFFC045AE}" presName="level3hierChild" presStyleCnt="0"/>
      <dgm:spPr/>
    </dgm:pt>
  </dgm:ptLst>
  <dgm:cxnLst>
    <dgm:cxn modelId="{62852901-060D-44F1-893E-34B016584745}" type="presOf" srcId="{BA491403-B8C7-459B-9B37-886066E314AF}" destId="{485B5390-3711-44DB-8908-6999B49EA841}" srcOrd="1" destOrd="0" presId="urn:microsoft.com/office/officeart/2005/8/layout/hierarchy2"/>
    <dgm:cxn modelId="{B9B0AD03-8813-4F5B-82EE-9008F845D1DE}" srcId="{FD6992AC-6594-427A-BBC0-601A608E3840}" destId="{F633E4C3-05A1-4E2C-8160-74DF0A29C711}" srcOrd="0" destOrd="0" parTransId="{BA491403-B8C7-459B-9B37-886066E314AF}" sibTransId="{55F4A2E6-A857-4CBA-B219-947778A86798}"/>
    <dgm:cxn modelId="{3445E603-6893-414B-B47B-6A308F521945}" type="presOf" srcId="{A03B908A-215E-4E85-96FE-3D2FF83CDB4A}" destId="{9D2EEF5E-CE7F-45EC-BA5C-3CACCC57A7BF}" srcOrd="0" destOrd="0" presId="urn:microsoft.com/office/officeart/2005/8/layout/hierarchy2"/>
    <dgm:cxn modelId="{366D8505-9057-46F0-AFD2-21E71A57EDFE}" srcId="{57762460-2224-4928-A06B-9CCE3FF71E10}" destId="{9347F654-483E-4D5F-A49C-02F28EF00C23}" srcOrd="5" destOrd="0" parTransId="{6B01E39E-9EFA-460F-A678-1748207460CB}" sibTransId="{D3D62C9E-1A6E-4638-867C-43D16E8DCC39}"/>
    <dgm:cxn modelId="{CB2AD107-9581-4EFE-BA76-118FF559BB49}" type="presOf" srcId="{8FC8C7B2-7958-4548-9212-526579A77142}" destId="{D7C15D37-E9E6-4BAD-B552-F369A42CCB35}" srcOrd="1" destOrd="0" presId="urn:microsoft.com/office/officeart/2005/8/layout/hierarchy2"/>
    <dgm:cxn modelId="{A756CC08-2A96-4D4F-A9A0-B811EFEA4684}" type="presOf" srcId="{A368B97C-E8BC-47A3-B4EF-3D2C0EB8EF7E}" destId="{741034EC-8DFB-4AB6-B4EF-F81A03065960}" srcOrd="0" destOrd="0" presId="urn:microsoft.com/office/officeart/2005/8/layout/hierarchy2"/>
    <dgm:cxn modelId="{3E93D70B-0DCD-40EF-8665-B8027CA65163}" srcId="{57762460-2224-4928-A06B-9CCE3FF71E10}" destId="{FB758738-351E-468F-A87A-E471FE6E6E25}" srcOrd="4" destOrd="0" parTransId="{A37E24DC-8366-4D4C-9BF9-D566F5DA188E}" sibTransId="{66DCE44D-AEE0-40BE-BD10-328A0FB62E49}"/>
    <dgm:cxn modelId="{1B33B30E-36D5-419E-9666-17E9494F89AE}" type="presOf" srcId="{7EDAE5FD-4DE7-4872-9999-E5797A180AB4}" destId="{6612127D-7A40-43CE-A52C-AB6F2E10A7A7}" srcOrd="0" destOrd="0" presId="urn:microsoft.com/office/officeart/2005/8/layout/hierarchy2"/>
    <dgm:cxn modelId="{2ACEF511-F538-41CA-98F7-E2D1CD63F043}" type="presOf" srcId="{FE1F36FA-759F-4824-91BC-6C7742ABE29B}" destId="{28F9E638-0A88-4107-B029-A82BDCF3C1E2}" srcOrd="0" destOrd="0" presId="urn:microsoft.com/office/officeart/2005/8/layout/hierarchy2"/>
    <dgm:cxn modelId="{C03AF316-5724-48B6-B1A8-7F2E1EC77AE1}" type="presOf" srcId="{F633E4C3-05A1-4E2C-8160-74DF0A29C711}" destId="{3A13867E-209F-41DA-B3E5-039A7D64DF5D}" srcOrd="0" destOrd="0" presId="urn:microsoft.com/office/officeart/2005/8/layout/hierarchy2"/>
    <dgm:cxn modelId="{F4127F17-6953-43D8-886E-ED55ACAD86CD}" type="presOf" srcId="{8EE2BC7B-987A-48D1-9012-A4AC889E7750}" destId="{3DE61947-B99D-4278-BBF9-17B3B498E042}" srcOrd="1" destOrd="0" presId="urn:microsoft.com/office/officeart/2005/8/layout/hierarchy2"/>
    <dgm:cxn modelId="{F814E919-5CF6-47BD-B4BF-615C4A1B7D38}" type="presOf" srcId="{25683FD3-30A7-4ACE-ABCD-75BBA088F143}" destId="{3A181C6C-0F4E-41F1-A14F-F9D964EA4050}" srcOrd="0" destOrd="0" presId="urn:microsoft.com/office/officeart/2005/8/layout/hierarchy2"/>
    <dgm:cxn modelId="{AAE6E721-3DCF-4208-94C3-240A0BFB9EEF}" type="presOf" srcId="{1D397FC8-2B57-4A09-8C85-3BE0B09B0A9A}" destId="{B7891153-8B5B-4B59-9553-C20A003D7258}" srcOrd="1" destOrd="0" presId="urn:microsoft.com/office/officeart/2005/8/layout/hierarchy2"/>
    <dgm:cxn modelId="{2D150523-E88F-49FE-A916-56F30AE2E54D}" type="presOf" srcId="{0E5F0132-8293-41C5-B50B-B3DCA44A5D96}" destId="{84559E67-385B-4107-8396-0B08C688DD33}" srcOrd="0" destOrd="0" presId="urn:microsoft.com/office/officeart/2005/8/layout/hierarchy2"/>
    <dgm:cxn modelId="{CE189C26-C3F9-4535-9CBC-B15ADB504A10}" srcId="{FE1F36FA-759F-4824-91BC-6C7742ABE29B}" destId="{D55F8182-F91E-4127-A2CE-5C4437BD5BF5}" srcOrd="0" destOrd="0" parTransId="{97D06722-A478-4649-B12F-86600A0CB34D}" sibTransId="{8125C8C3-1F40-4034-A1EE-36562A11B382}"/>
    <dgm:cxn modelId="{8868B026-F456-4414-81EC-364BDF72726C}" srcId="{57762460-2224-4928-A06B-9CCE3FF71E10}" destId="{38D9A8F1-1B39-4886-BE66-2368C34A4E9C}" srcOrd="3" destOrd="0" parTransId="{0B62B43E-0E7B-402F-90B8-A0E9D28D1462}" sibTransId="{780C1D12-108D-4BE6-9F43-DA5BAB1F2BFE}"/>
    <dgm:cxn modelId="{2F797928-36D0-44BC-AE4A-F80537EE510E}" type="presOf" srcId="{A17C17B8-05C8-4C94-8E9B-66D7A6F9B3CE}" destId="{D4168673-381E-4099-8CE8-F54E73318A8B}" srcOrd="1" destOrd="0" presId="urn:microsoft.com/office/officeart/2005/8/layout/hierarchy2"/>
    <dgm:cxn modelId="{5A15D328-E27B-4B4A-A028-F4FA90C2AE71}" type="presOf" srcId="{94D4507E-9119-4E63-8E7F-AF7178BAC0AA}" destId="{A49B0569-634F-4180-A4C9-926B07E0560D}" srcOrd="0" destOrd="0" presId="urn:microsoft.com/office/officeart/2005/8/layout/hierarchy2"/>
    <dgm:cxn modelId="{35B0432D-A164-42A1-81F7-2FFFC96A2579}" type="presOf" srcId="{2847D952-12E2-4EFA-9AF1-A3F464788FB7}" destId="{7FB201A1-96AA-492F-9604-85F85284763B}" srcOrd="0" destOrd="0" presId="urn:microsoft.com/office/officeart/2005/8/layout/hierarchy2"/>
    <dgm:cxn modelId="{60F8EA38-8CB6-4CAE-8EFA-70C4D167ACA0}" type="presOf" srcId="{FD6992AC-6594-427A-BBC0-601A608E3840}" destId="{DF8E94B7-B035-483C-9289-FBAA5424F97E}" srcOrd="0" destOrd="0" presId="urn:microsoft.com/office/officeart/2005/8/layout/hierarchy2"/>
    <dgm:cxn modelId="{232C8B3C-D075-4881-8EBC-4D85BFCD6B23}" srcId="{4DCCB698-BF3A-4521-97FF-534C1439DA3D}" destId="{B9DA6954-94B2-42B8-9080-D3FAFFC045AE}" srcOrd="0" destOrd="0" parTransId="{A4963065-9987-4E6E-939F-FE149429D797}" sibTransId="{5E069E84-574A-48B5-8478-B0CB399E108D}"/>
    <dgm:cxn modelId="{00EFAA5E-12E8-4ABB-A802-5FD9DF03A932}" type="presOf" srcId="{8FC8C7B2-7958-4548-9212-526579A77142}" destId="{AF638E93-ED84-4507-9D5C-379E70EF9357}" srcOrd="0" destOrd="0" presId="urn:microsoft.com/office/officeart/2005/8/layout/hierarchy2"/>
    <dgm:cxn modelId="{177B015F-6021-47DF-9B7E-5D4B45F272D7}" type="presOf" srcId="{97D06722-A478-4649-B12F-86600A0CB34D}" destId="{629C2017-E05E-44E7-8C30-265682218309}" srcOrd="0" destOrd="0" presId="urn:microsoft.com/office/officeart/2005/8/layout/hierarchy2"/>
    <dgm:cxn modelId="{831C6041-E8D8-4264-BC27-93CE8A3B0FC2}" type="presOf" srcId="{6B01E39E-9EFA-460F-A678-1748207460CB}" destId="{6A237A49-470D-4320-9F0F-250F528DDD71}" srcOrd="0" destOrd="0" presId="urn:microsoft.com/office/officeart/2005/8/layout/hierarchy2"/>
    <dgm:cxn modelId="{9EDE0A42-5A03-4554-B97D-1EFC5E3F6A48}" type="presOf" srcId="{10A18D0F-2D7C-4A90-9FD4-E37598EC00E9}" destId="{ADA7C1D6-09B7-45B8-A2F6-A79330970A9E}" srcOrd="1" destOrd="0" presId="urn:microsoft.com/office/officeart/2005/8/layout/hierarchy2"/>
    <dgm:cxn modelId="{3CD5D842-9386-4AAD-A47E-E173F2902684}" type="presOf" srcId="{A4963065-9987-4E6E-939F-FE149429D797}" destId="{EBBE024C-C45A-44BB-9CBC-57F07843BB02}" srcOrd="0" destOrd="0" presId="urn:microsoft.com/office/officeart/2005/8/layout/hierarchy2"/>
    <dgm:cxn modelId="{99589065-045E-43EE-A5E8-B6CAB29D1488}" type="presOf" srcId="{F22F12E8-CE8C-414B-898D-C45C9744F363}" destId="{D0F7BB58-C1A7-4280-A056-66BA5514FEE9}" srcOrd="0" destOrd="0" presId="urn:microsoft.com/office/officeart/2005/8/layout/hierarchy2"/>
    <dgm:cxn modelId="{6D21DC66-0981-45C9-A797-939B4765FA8B}" type="presOf" srcId="{0E5F0132-8293-41C5-B50B-B3DCA44A5D96}" destId="{3D68BD68-37F3-4986-B897-4415E4AFC2A7}" srcOrd="1" destOrd="0" presId="urn:microsoft.com/office/officeart/2005/8/layout/hierarchy2"/>
    <dgm:cxn modelId="{CF6C0F48-4A3E-451D-B162-44420E6894CC}" type="presOf" srcId="{FED6DCA5-AC9A-4570-B61E-AF7605775EA2}" destId="{CE34271B-66FA-4F34-B9F2-494517683F2A}" srcOrd="0" destOrd="0" presId="urn:microsoft.com/office/officeart/2005/8/layout/hierarchy2"/>
    <dgm:cxn modelId="{BADB3148-C490-4FD0-803D-C66376E9DFCD}" srcId="{4CA609AF-93A1-4FEC-822E-5EF261ED05AF}" destId="{2847D952-12E2-4EFA-9AF1-A3F464788FB7}" srcOrd="0" destOrd="0" parTransId="{46050EB9-866B-4888-AA1B-2816D48C65F5}" sibTransId="{BBFF7D66-00E0-4C31-BB4C-619C7BA895D1}"/>
    <dgm:cxn modelId="{417F7449-6018-4B6C-A903-BDB8C344E73E}" type="presOf" srcId="{10A18D0F-2D7C-4A90-9FD4-E37598EC00E9}" destId="{E85B738B-F8D6-42D8-B23A-6B9DD4866F58}" srcOrd="0" destOrd="0" presId="urn:microsoft.com/office/officeart/2005/8/layout/hierarchy2"/>
    <dgm:cxn modelId="{EF0ACB6A-0C26-4A1B-BFE3-353984D41A78}" srcId="{286370F2-AF49-46F3-86FF-FF19431875E1}" destId="{B9DF5F15-C861-4450-BD1B-8583757FB0D8}" srcOrd="0" destOrd="0" parTransId="{FED6DCA5-AC9A-4570-B61E-AF7605775EA2}" sibTransId="{A688580D-DDF7-4AEE-BC62-26EE60F3CD2F}"/>
    <dgm:cxn modelId="{5089526B-4592-476C-A367-24F4AB01A950}" type="presOf" srcId="{E439634F-795E-4CE2-B275-9A43B8AE4601}" destId="{D5A37ACF-9CD8-4838-BB8D-B5622132843A}" srcOrd="0" destOrd="0" presId="urn:microsoft.com/office/officeart/2005/8/layout/hierarchy2"/>
    <dgm:cxn modelId="{7642054E-A280-49D6-8954-154D43F26FAA}" type="presOf" srcId="{9B59B713-285C-4372-88F8-F6C5361D92C7}" destId="{F37C4F4C-292C-4F31-9E8E-A6C1AF480813}" srcOrd="0" destOrd="0" presId="urn:microsoft.com/office/officeart/2005/8/layout/hierarchy2"/>
    <dgm:cxn modelId="{E18EC36E-5188-4B32-A50C-854AADDF0705}" type="presOf" srcId="{25683FD3-30A7-4ACE-ABCD-75BBA088F143}" destId="{F2BCE2DB-8106-473B-9C76-AE4487448EDB}" srcOrd="1" destOrd="0" presId="urn:microsoft.com/office/officeart/2005/8/layout/hierarchy2"/>
    <dgm:cxn modelId="{5D9D0170-9136-4359-B1B2-4CE302FA514E}" type="presOf" srcId="{6B01E39E-9EFA-460F-A678-1748207460CB}" destId="{73F09DAA-B5AD-46A3-AC55-F8CD6143AB45}" srcOrd="1" destOrd="0" presId="urn:microsoft.com/office/officeart/2005/8/layout/hierarchy2"/>
    <dgm:cxn modelId="{D1C01470-AAC0-4292-B54C-4246B7B2FBFA}" type="presOf" srcId="{787E7D27-7607-413D-8DD4-08E2422885C6}" destId="{C921B629-F482-408F-913A-877CBC0DAC28}" srcOrd="0" destOrd="0" presId="urn:microsoft.com/office/officeart/2005/8/layout/hierarchy2"/>
    <dgm:cxn modelId="{4EF21752-4F39-4F33-8881-31D41AFD764D}" srcId="{57762460-2224-4928-A06B-9CCE3FF71E10}" destId="{7EDAE5FD-4DE7-4872-9999-E5797A180AB4}" srcOrd="10" destOrd="0" parTransId="{99CCDF5C-8F51-4E0B-AAB6-F5A4D4A38C54}" sibTransId="{CCE6AB24-2C84-45F2-996F-68BCB4D5E848}"/>
    <dgm:cxn modelId="{CCF82952-CA27-4332-A880-F9251B421732}" type="presOf" srcId="{FA1F4879-65AE-401E-9322-F6F0C66DDFEE}" destId="{0CF7E16C-B3AD-4158-A3BE-6AC73D46968F}" srcOrd="0" destOrd="0" presId="urn:microsoft.com/office/officeart/2005/8/layout/hierarchy2"/>
    <dgm:cxn modelId="{4826BF52-E0A2-45EE-9522-B8EA91C9ABF0}" type="presOf" srcId="{098807F4-D816-4914-A91F-F1EEB0707DD2}" destId="{01FD50B1-A162-4E5B-B279-6A69B748E494}" srcOrd="0" destOrd="0" presId="urn:microsoft.com/office/officeart/2005/8/layout/hierarchy2"/>
    <dgm:cxn modelId="{8C983873-C7D2-4B03-B3FC-83DB647F5B62}" type="presOf" srcId="{787E7D27-7607-413D-8DD4-08E2422885C6}" destId="{78FF355D-9702-4CD5-AFF5-19973F0A0510}" srcOrd="1" destOrd="0" presId="urn:microsoft.com/office/officeart/2005/8/layout/hierarchy2"/>
    <dgm:cxn modelId="{405F5053-B20B-4B33-9362-AA4AB0D567E5}" srcId="{FB758738-351E-468F-A87A-E471FE6E6E25}" destId="{E50E1E9B-1553-4C8B-B0F1-9FC90D60EEDC}" srcOrd="0" destOrd="0" parTransId="{253A2008-6597-4C11-BAA9-77B1F0209C70}" sibTransId="{3F11EBFB-0800-4188-B395-341B093C94FD}"/>
    <dgm:cxn modelId="{5276AE73-3602-4A38-811E-F81CAABE03C7}" type="presOf" srcId="{4492E4FE-3FC5-491A-9893-6D6FFD801AFA}" destId="{6C6C0FDD-C18E-44C4-B091-317A4FAD9A20}" srcOrd="0" destOrd="0" presId="urn:microsoft.com/office/officeart/2005/8/layout/hierarchy2"/>
    <dgm:cxn modelId="{23FD4A76-5EEB-40D2-9BEC-629533D30F38}" srcId="{776BBD20-4FD2-42C5-8883-43182C2D2562}" destId="{57762460-2224-4928-A06B-9CCE3FF71E10}" srcOrd="0" destOrd="0" parTransId="{962F0FB9-A0FA-483C-B14A-D57568A60C9D}" sibTransId="{B3A59275-5B56-459F-9688-16DDB541D7F5}"/>
    <dgm:cxn modelId="{5E596657-E902-4236-BA43-1FC36FE5850D}" type="presOf" srcId="{E50E1E9B-1553-4C8B-B0F1-9FC90D60EEDC}" destId="{5F943D58-0EB9-41E0-8CF9-9B21A70AC91B}" srcOrd="0" destOrd="0" presId="urn:microsoft.com/office/officeart/2005/8/layout/hierarchy2"/>
    <dgm:cxn modelId="{06179257-5ED9-4DFD-B05D-70FF446B3733}" type="presOf" srcId="{4772B0D7-2825-4FF0-8D66-2C3403E45D19}" destId="{FA1708A6-DED7-4773-AE73-F4C879EC653A}" srcOrd="0" destOrd="0" presId="urn:microsoft.com/office/officeart/2005/8/layout/hierarchy2"/>
    <dgm:cxn modelId="{42880D58-5BC0-4171-AFBF-0F52BA2FDA38}" type="presOf" srcId="{6ED73D2C-A1B4-44B0-841F-A5344AF7D344}" destId="{926A2A5A-A9D9-44B9-A20F-8910089142DE}" srcOrd="0" destOrd="0" presId="urn:microsoft.com/office/officeart/2005/8/layout/hierarchy2"/>
    <dgm:cxn modelId="{1AD75D78-5EC4-43E6-A82C-05480A990201}" type="presOf" srcId="{6ED73D2C-A1B4-44B0-841F-A5344AF7D344}" destId="{93DA34EF-1ED2-4F57-A4EF-DF99551882D9}" srcOrd="1" destOrd="0" presId="urn:microsoft.com/office/officeart/2005/8/layout/hierarchy2"/>
    <dgm:cxn modelId="{2C95C758-A1C8-4C4A-A1E2-525E595768A5}" type="presOf" srcId="{253A2008-6597-4C11-BAA9-77B1F0209C70}" destId="{ECF1DBE9-1536-4A0E-BF50-403B6191992B}" srcOrd="1" destOrd="0" presId="urn:microsoft.com/office/officeart/2005/8/layout/hierarchy2"/>
    <dgm:cxn modelId="{09F2DE7A-55CD-4F4E-A654-9176CA96D008}" srcId="{4772B0D7-2825-4FF0-8D66-2C3403E45D19}" destId="{4D565AAE-D866-4C41-9E4F-EEC6897DE8E1}" srcOrd="0" destOrd="0" parTransId="{8FC8C7B2-7958-4548-9212-526579A77142}" sibTransId="{59355FDE-B362-4A67-A554-2F46BD7CE462}"/>
    <dgm:cxn modelId="{EC3BE87F-712C-45D6-9F0C-3BA0C5F0CB13}" srcId="{57762460-2224-4928-A06B-9CCE3FF71E10}" destId="{994FE518-4534-4DC7-958F-E9EADC4111FD}" srcOrd="6" destOrd="0" parTransId="{6ED73D2C-A1B4-44B0-841F-A5344AF7D344}" sibTransId="{6DFEE6F5-E30D-405C-9192-F7EABE526459}"/>
    <dgm:cxn modelId="{782D6D85-BBAC-4F9A-8EA1-D83A7C394661}" srcId="{7EDAE5FD-4DE7-4872-9999-E5797A180AB4}" destId="{4492E4FE-3FC5-491A-9893-6D6FFD801AFA}" srcOrd="0" destOrd="0" parTransId="{8EE2BC7B-987A-48D1-9012-A4AC889E7750}" sibTransId="{5490E3F1-EB9B-4C39-9F34-5B057A077BCE}"/>
    <dgm:cxn modelId="{2C4E5C87-5C35-4044-9108-5420839CE4B9}" type="presOf" srcId="{57762460-2224-4928-A06B-9CCE3FF71E10}" destId="{2B1A5368-3B76-46B1-AAB8-D4DE332D6BFF}" srcOrd="0" destOrd="0" presId="urn:microsoft.com/office/officeart/2005/8/layout/hierarchy2"/>
    <dgm:cxn modelId="{034A9A8A-6442-468F-9F36-B7D765EE0450}" type="presOf" srcId="{776BBD20-4FD2-42C5-8883-43182C2D2562}" destId="{D367E731-76CC-4FF4-9136-FD3FF86D2F9C}" srcOrd="0" destOrd="0" presId="urn:microsoft.com/office/officeart/2005/8/layout/hierarchy2"/>
    <dgm:cxn modelId="{EE03378C-2F4B-44AE-9990-14EF8F044A43}" type="presOf" srcId="{4D565AAE-D866-4C41-9E4F-EEC6897DE8E1}" destId="{F3AC7AA5-FD0B-4C7C-85D3-E97052912219}" srcOrd="0" destOrd="0" presId="urn:microsoft.com/office/officeart/2005/8/layout/hierarchy2"/>
    <dgm:cxn modelId="{02395E8C-076C-429A-A1E7-4906101BC26A}" srcId="{57762460-2224-4928-A06B-9CCE3FF71E10}" destId="{4ECE2A4B-443C-4C25-A946-6EDB45396249}" srcOrd="1" destOrd="0" parTransId="{A95B9451-13D2-48C2-AB35-2E0E0FA97C14}" sibTransId="{5DAA5B93-DB40-4745-BE10-92ECDEEC0673}"/>
    <dgm:cxn modelId="{E270E28E-C763-4EA6-96FB-8A145AE2D28D}" type="presOf" srcId="{46050EB9-866B-4888-AA1B-2816D48C65F5}" destId="{F56F15A7-12BB-4C02-8134-3AD70536CE00}" srcOrd="1" destOrd="0" presId="urn:microsoft.com/office/officeart/2005/8/layout/hierarchy2"/>
    <dgm:cxn modelId="{4CFD298F-3586-47D5-A26C-8BB9F1436EB6}" type="presOf" srcId="{E46D3AE2-7CC2-4A63-9239-D6806A590DAA}" destId="{A69E3F82-3F4A-48E7-9978-E63E5818FD46}" srcOrd="0" destOrd="0" presId="urn:microsoft.com/office/officeart/2005/8/layout/hierarchy2"/>
    <dgm:cxn modelId="{5C821C92-BD79-4C10-B044-B67B44290DA7}" type="presOf" srcId="{E46D3AE2-7CC2-4A63-9239-D6806A590DAA}" destId="{3951DEE7-BE5A-4AC8-BFAD-397797137D8F}" srcOrd="1" destOrd="0" presId="urn:microsoft.com/office/officeart/2005/8/layout/hierarchy2"/>
    <dgm:cxn modelId="{E7A43994-6830-47A2-ABD6-2CF023D8F873}" type="presOf" srcId="{A4963065-9987-4E6E-939F-FE149429D797}" destId="{4FD94792-77F8-417D-AE52-64C424F84BD0}" srcOrd="1" destOrd="0" presId="urn:microsoft.com/office/officeart/2005/8/layout/hierarchy2"/>
    <dgm:cxn modelId="{DE01D794-FB69-469D-81B5-F2CF3DEDE025}" type="presOf" srcId="{97D06722-A478-4649-B12F-86600A0CB34D}" destId="{BC4CDFC1-C213-4C12-A4CA-183450614906}" srcOrd="1" destOrd="0" presId="urn:microsoft.com/office/officeart/2005/8/layout/hierarchy2"/>
    <dgm:cxn modelId="{41638B9A-78E4-47AF-88E4-4494A8B1884D}" type="presOf" srcId="{BA491403-B8C7-459B-9B37-886066E314AF}" destId="{A3FDABB3-C0BE-4CED-BE38-492320E3D881}" srcOrd="0" destOrd="0" presId="urn:microsoft.com/office/officeart/2005/8/layout/hierarchy2"/>
    <dgm:cxn modelId="{7EFEF59A-352E-452C-B490-C3DB208668EE}" type="presOf" srcId="{46050EB9-866B-4888-AA1B-2816D48C65F5}" destId="{77D8925D-03E9-4C15-9948-78AA4D21316A}" srcOrd="0" destOrd="0" presId="urn:microsoft.com/office/officeart/2005/8/layout/hierarchy2"/>
    <dgm:cxn modelId="{2940189D-CD45-485E-942B-D8070793814E}" type="presOf" srcId="{8EE2BC7B-987A-48D1-9012-A4AC889E7750}" destId="{C3A85E5E-6AC3-4652-AB6E-C5AE84932449}" srcOrd="0" destOrd="0" presId="urn:microsoft.com/office/officeart/2005/8/layout/hierarchy2"/>
    <dgm:cxn modelId="{7B14B99D-3931-4C6A-A2A1-6802516138FE}" type="presOf" srcId="{4ECE2A4B-443C-4C25-A946-6EDB45396249}" destId="{13F8C064-710B-4D6D-AB5F-9A1E75584CEF}" srcOrd="0" destOrd="0" presId="urn:microsoft.com/office/officeart/2005/8/layout/hierarchy2"/>
    <dgm:cxn modelId="{4088F79D-BCCB-43B5-A25B-63BBD64808BC}" type="presOf" srcId="{286370F2-AF49-46F3-86FF-FF19431875E1}" destId="{6FD68BE3-2382-46D1-8360-1AE23EDE9151}" srcOrd="0" destOrd="0" presId="urn:microsoft.com/office/officeart/2005/8/layout/hierarchy2"/>
    <dgm:cxn modelId="{C786669E-0826-42AA-9E29-FA5945B18C9F}" type="presOf" srcId="{B9DF5F15-C861-4450-BD1B-8583757FB0D8}" destId="{4FD016F1-35D1-4D71-972D-8FDC675944A1}" srcOrd="0" destOrd="0" presId="urn:microsoft.com/office/officeart/2005/8/layout/hierarchy2"/>
    <dgm:cxn modelId="{F519789E-20F1-4467-B8AC-F9338BF906EA}" srcId="{57762460-2224-4928-A06B-9CCE3FF71E10}" destId="{F22F12E8-CE8C-414B-898D-C45C9744F363}" srcOrd="8" destOrd="0" parTransId="{25683FD3-30A7-4ACE-ABCD-75BBA088F143}" sibTransId="{D0E2BC32-9090-478F-9A74-29DFA3A4B5CA}"/>
    <dgm:cxn modelId="{C289AE9F-2AFC-488E-9C6E-30A1ABDEBEF3}" srcId="{4ECE2A4B-443C-4C25-A946-6EDB45396249}" destId="{E439634F-795E-4CE2-B275-9A43B8AE4601}" srcOrd="0" destOrd="0" parTransId="{9B59B713-285C-4372-88F8-F6C5361D92C7}" sibTransId="{1A46E951-9EA0-4205-B288-A08B66F1DA07}"/>
    <dgm:cxn modelId="{2CB842A1-C260-4358-835C-8225EFDBE223}" srcId="{9347F654-483E-4D5F-A49C-02F28EF00C23}" destId="{A03B908A-215E-4E85-96FE-3D2FF83CDB4A}" srcOrd="0" destOrd="0" parTransId="{9EA239A4-23DB-4640-9632-626059608C2D}" sibTransId="{DE15CCE2-41F3-4095-8252-59A35C62B537}"/>
    <dgm:cxn modelId="{835D78A3-D755-4D0D-894B-1D6C7FCB97C8}" type="presOf" srcId="{253A2008-6597-4C11-BAA9-77B1F0209C70}" destId="{88692FA1-75C9-454C-8766-71041A88E396}" srcOrd="0" destOrd="0" presId="urn:microsoft.com/office/officeart/2005/8/layout/hierarchy2"/>
    <dgm:cxn modelId="{B18596A3-5B66-4965-B319-CC14262B3606}" type="presOf" srcId="{99CCDF5C-8F51-4E0B-AAB6-F5A4D4A38C54}" destId="{2ECDC737-C5D1-4B9C-B9C1-46360CC3ADF6}" srcOrd="0" destOrd="0" presId="urn:microsoft.com/office/officeart/2005/8/layout/hierarchy2"/>
    <dgm:cxn modelId="{33E585AB-ACFF-4A83-BA3D-E0C19A25E3C9}" srcId="{57762460-2224-4928-A06B-9CCE3FF71E10}" destId="{4CA609AF-93A1-4FEC-822E-5EF261ED05AF}" srcOrd="11" destOrd="0" parTransId="{0E5F0132-8293-41C5-B50B-B3DCA44A5D96}" sibTransId="{ED61D0B0-6D9F-4AEB-BC6B-4F8F6CDB5730}"/>
    <dgm:cxn modelId="{35401CAE-42F7-49C1-B023-63CE0D9C44DB}" type="presOf" srcId="{9EA239A4-23DB-4640-9632-626059608C2D}" destId="{F79185D4-DBEB-41F9-802A-19549C094789}" srcOrd="1" destOrd="0" presId="urn:microsoft.com/office/officeart/2005/8/layout/hierarchy2"/>
    <dgm:cxn modelId="{954821B2-B5E2-441E-9CFD-683B3AA92E2C}" srcId="{994FE518-4534-4DC7-958F-E9EADC4111FD}" destId="{098807F4-D816-4914-A91F-F1EEB0707DD2}" srcOrd="0" destOrd="0" parTransId="{10A18D0F-2D7C-4A90-9FD4-E37598EC00E9}" sibTransId="{BEF9CCC7-66A5-4192-BBEB-D6BB1D2F497E}"/>
    <dgm:cxn modelId="{535719B3-4A80-48F2-BE83-FBBB0A6ADAF6}" type="presOf" srcId="{99CCDF5C-8F51-4E0B-AAB6-F5A4D4A38C54}" destId="{C709395D-0C6F-41D8-90CF-A7BB75AA67D1}" srcOrd="1" destOrd="0" presId="urn:microsoft.com/office/officeart/2005/8/layout/hierarchy2"/>
    <dgm:cxn modelId="{9ADFA8B3-7903-41D3-80AA-14CC1D18B549}" type="presOf" srcId="{B9DA6954-94B2-42B8-9080-D3FAFFC045AE}" destId="{C000A9E3-FFD8-4276-99DE-A458896A96F8}" srcOrd="0" destOrd="0" presId="urn:microsoft.com/office/officeart/2005/8/layout/hierarchy2"/>
    <dgm:cxn modelId="{7E100DB4-DFBD-4E76-AD26-B538C2C8C889}" type="presOf" srcId="{8D097405-8938-43F0-BF2A-70082350FF83}" destId="{09838539-8BA4-4FE6-A326-9A0A72CEB0F3}" srcOrd="0" destOrd="0" presId="urn:microsoft.com/office/officeart/2005/8/layout/hierarchy2"/>
    <dgm:cxn modelId="{78D250BA-27C5-479C-8C0B-557C79BFBC77}" srcId="{57762460-2224-4928-A06B-9CCE3FF71E10}" destId="{4772B0D7-2825-4FF0-8D66-2C3403E45D19}" srcOrd="7" destOrd="0" parTransId="{E46D3AE2-7CC2-4A63-9239-D6806A590DAA}" sibTransId="{E3835AF7-4EA5-434A-9CF4-564ABA3D1E74}"/>
    <dgm:cxn modelId="{4B2930BB-9BC3-457F-B84C-39B3C20D0A39}" type="presOf" srcId="{A17C17B8-05C8-4C94-8E9B-66D7A6F9B3CE}" destId="{56126A48-B0B2-45D5-838E-F54B5A4EE910}" srcOrd="0" destOrd="0" presId="urn:microsoft.com/office/officeart/2005/8/layout/hierarchy2"/>
    <dgm:cxn modelId="{8B3A58C1-2944-47E0-B028-F33034CE7A6C}" type="presOf" srcId="{9B59B713-285C-4372-88F8-F6C5361D92C7}" destId="{B38C683F-1006-409B-A423-1B98063E12B4}" srcOrd="1" destOrd="0" presId="urn:microsoft.com/office/officeart/2005/8/layout/hierarchy2"/>
    <dgm:cxn modelId="{DEFF72CC-BD81-4333-A79A-89C17390E5D1}" type="presOf" srcId="{9EA239A4-23DB-4640-9632-626059608C2D}" destId="{CB896434-156A-428A-8C17-D85239159133}" srcOrd="0" destOrd="0" presId="urn:microsoft.com/office/officeart/2005/8/layout/hierarchy2"/>
    <dgm:cxn modelId="{118FB0CD-5475-47A1-8219-3307524E21D1}" type="presOf" srcId="{6EFE9CFF-2DBF-4608-8DC4-E2EAB33DC4FB}" destId="{84DDFE4D-D5EF-4125-887E-AAC3BB7C4CD1}" srcOrd="0" destOrd="0" presId="urn:microsoft.com/office/officeart/2005/8/layout/hierarchy2"/>
    <dgm:cxn modelId="{B9FAD0CF-AB7C-427D-8EB7-10C57A4EC90C}" srcId="{38D9A8F1-1B39-4886-BE66-2368C34A4E9C}" destId="{94D4507E-9119-4E63-8E7F-AF7178BAC0AA}" srcOrd="0" destOrd="0" parTransId="{6EFE9CFF-2DBF-4608-8DC4-E2EAB33DC4FB}" sibTransId="{C6663992-9503-4939-AEC2-1687768D2AFA}"/>
    <dgm:cxn modelId="{BC898BD1-3EBD-4C23-8BF5-0BF301BF7BBF}" type="presOf" srcId="{4DCCB698-BF3A-4521-97FF-534C1439DA3D}" destId="{DB23E0FC-B050-45CB-846F-35648BDCA64B}" srcOrd="0" destOrd="0" presId="urn:microsoft.com/office/officeart/2005/8/layout/hierarchy2"/>
    <dgm:cxn modelId="{D33F91D2-EFF5-4E8A-B802-BFFB42308245}" type="presOf" srcId="{A95B9451-13D2-48C2-AB35-2E0E0FA97C14}" destId="{3B8E57EE-3967-4BA4-8034-E8C0A2C90B4A}" srcOrd="0" destOrd="0" presId="urn:microsoft.com/office/officeart/2005/8/layout/hierarchy2"/>
    <dgm:cxn modelId="{32490FD5-5457-4921-9467-344884510D8E}" type="presOf" srcId="{994FE518-4534-4DC7-958F-E9EADC4111FD}" destId="{45A852B2-CBA7-40E3-8736-739BDBCFE03B}" srcOrd="0" destOrd="0" presId="urn:microsoft.com/office/officeart/2005/8/layout/hierarchy2"/>
    <dgm:cxn modelId="{00CE5AD9-9A10-46ED-9253-644139DE9D2B}" type="presOf" srcId="{FB758738-351E-468F-A87A-E471FE6E6E25}" destId="{FB8964CE-AE6A-4D7E-877C-45CF43C8C4E1}" srcOrd="0" destOrd="0" presId="urn:microsoft.com/office/officeart/2005/8/layout/hierarchy2"/>
    <dgm:cxn modelId="{912AEBDA-CBA9-47FB-A354-C4D4C585C675}" srcId="{57762460-2224-4928-A06B-9CCE3FF71E10}" destId="{FE1F36FA-759F-4824-91BC-6C7742ABE29B}" srcOrd="0" destOrd="0" parTransId="{787E7D27-7607-413D-8DD4-08E2422885C6}" sibTransId="{428BEFA0-6899-4451-936C-42D7D71209CE}"/>
    <dgm:cxn modelId="{DD72C1DB-1A1C-423D-8561-4E0D0C8AC01E}" type="presOf" srcId="{8D097405-8938-43F0-BF2A-70082350FF83}" destId="{CCFC169F-01A4-4B66-9998-A1C374E0F2A0}" srcOrd="1" destOrd="0" presId="urn:microsoft.com/office/officeart/2005/8/layout/hierarchy2"/>
    <dgm:cxn modelId="{18B9E7DE-F88C-4106-8846-65243258A8CC}" type="presOf" srcId="{A37E24DC-8366-4D4C-9BF9-D566F5DA188E}" destId="{1707624D-40C4-42FA-836B-E4181FF2CFD1}" srcOrd="1" destOrd="0" presId="urn:microsoft.com/office/officeart/2005/8/layout/hierarchy2"/>
    <dgm:cxn modelId="{3EF706E1-D827-4DBD-A7E6-2F0077632369}" type="presOf" srcId="{D55F8182-F91E-4127-A2CE-5C4437BD5BF5}" destId="{7ED9913B-0F2F-4D8C-9D62-5CF526A1F875}" srcOrd="0" destOrd="0" presId="urn:microsoft.com/office/officeart/2005/8/layout/hierarchy2"/>
    <dgm:cxn modelId="{E0379DE2-552B-4863-9B2F-4A4BD9A3DE9D}" srcId="{57762460-2224-4928-A06B-9CCE3FF71E10}" destId="{4DCCB698-BF3A-4521-97FF-534C1439DA3D}" srcOrd="12" destOrd="0" parTransId="{FA1F4879-65AE-401E-9322-F6F0C66DDFEE}" sibTransId="{A79B6AB2-A3A3-4FE1-8178-3CDB6D850394}"/>
    <dgm:cxn modelId="{E4EB66E3-55C8-48DB-81A0-261008B8947D}" type="presOf" srcId="{0B62B43E-0E7B-402F-90B8-A0E9D28D1462}" destId="{F117E750-4E04-467D-83BC-2B20ACEC55D3}" srcOrd="0" destOrd="0" presId="urn:microsoft.com/office/officeart/2005/8/layout/hierarchy2"/>
    <dgm:cxn modelId="{2AA3D9E6-AB29-47F6-87B4-1F4F0799D2A0}" type="presOf" srcId="{A37E24DC-8366-4D4C-9BF9-D566F5DA188E}" destId="{0D58F7C5-A03F-4076-B527-FBDEBCE9ADE6}" srcOrd="0" destOrd="0" presId="urn:microsoft.com/office/officeart/2005/8/layout/hierarchy2"/>
    <dgm:cxn modelId="{1F7499E8-CCF2-48C3-9D59-6EEC33B567C8}" type="presOf" srcId="{A95B9451-13D2-48C2-AB35-2E0E0FA97C14}" destId="{89DC0CEE-77F1-47DC-A323-3D1E53C7F3B9}" srcOrd="1" destOrd="0" presId="urn:microsoft.com/office/officeart/2005/8/layout/hierarchy2"/>
    <dgm:cxn modelId="{BBF9EFE8-43E5-4D44-8431-B52E351BA1FA}" type="presOf" srcId="{6EFE9CFF-2DBF-4608-8DC4-E2EAB33DC4FB}" destId="{DDB2D4E5-F0C7-4AB9-9314-30D1D18CD45A}" srcOrd="1" destOrd="0" presId="urn:microsoft.com/office/officeart/2005/8/layout/hierarchy2"/>
    <dgm:cxn modelId="{A0A645F2-A493-4C4F-9C3A-3B7BA1A6BFB3}" srcId="{57762460-2224-4928-A06B-9CCE3FF71E10}" destId="{286370F2-AF49-46F3-86FF-FF19431875E1}" srcOrd="2" destOrd="0" parTransId="{8D097405-8938-43F0-BF2A-70082350FF83}" sibTransId="{DAF3A1B8-76D4-4430-8EA0-41147BAE3E94}"/>
    <dgm:cxn modelId="{7CE322F3-E4F2-4299-B476-21A263D5D1B2}" type="presOf" srcId="{38D9A8F1-1B39-4886-BE66-2368C34A4E9C}" destId="{C7005859-AB8F-4952-9997-BD202E4F40EE}" srcOrd="0" destOrd="0" presId="urn:microsoft.com/office/officeart/2005/8/layout/hierarchy2"/>
    <dgm:cxn modelId="{579320F5-9F6A-4CBB-8564-06AFB93BF5E0}" srcId="{57762460-2224-4928-A06B-9CCE3FF71E10}" destId="{FD6992AC-6594-427A-BBC0-601A608E3840}" srcOrd="9" destOrd="0" parTransId="{1D397FC8-2B57-4A09-8C85-3BE0B09B0A9A}" sibTransId="{85E608CA-878C-482B-A3C2-F8AE7FC63E2C}"/>
    <dgm:cxn modelId="{E0D53BF6-971D-442D-B44C-73C55FD18533}" type="presOf" srcId="{FED6DCA5-AC9A-4570-B61E-AF7605775EA2}" destId="{22043A65-27D7-465B-A83E-936DBECD5580}" srcOrd="1" destOrd="0" presId="urn:microsoft.com/office/officeart/2005/8/layout/hierarchy2"/>
    <dgm:cxn modelId="{CB240AF9-0E35-44E8-8781-982ABA4B1A09}" type="presOf" srcId="{4CA609AF-93A1-4FEC-822E-5EF261ED05AF}" destId="{B158A1CE-E8A5-4A86-BD3F-EB37539D4D6F}" srcOrd="0" destOrd="0" presId="urn:microsoft.com/office/officeart/2005/8/layout/hierarchy2"/>
    <dgm:cxn modelId="{289299FB-6FCE-467F-B935-20727D0EA497}" type="presOf" srcId="{9347F654-483E-4D5F-A49C-02F28EF00C23}" destId="{4D013DD9-9743-4D56-926C-E26EBDF55968}" srcOrd="0" destOrd="0" presId="urn:microsoft.com/office/officeart/2005/8/layout/hierarchy2"/>
    <dgm:cxn modelId="{9EDFE1FB-8CD5-4E16-993B-169EB66C4C33}" type="presOf" srcId="{1D397FC8-2B57-4A09-8C85-3BE0B09B0A9A}" destId="{D0560F5A-7979-4455-934D-8121972677FC}" srcOrd="0" destOrd="0" presId="urn:microsoft.com/office/officeart/2005/8/layout/hierarchy2"/>
    <dgm:cxn modelId="{08D186FC-A107-415B-8F32-EF49296D8576}" type="presOf" srcId="{FA1F4879-65AE-401E-9322-F6F0C66DDFEE}" destId="{3CC2C50F-04CF-46E8-91FE-1EC3E4557A44}" srcOrd="1" destOrd="0" presId="urn:microsoft.com/office/officeart/2005/8/layout/hierarchy2"/>
    <dgm:cxn modelId="{8A9691FD-601C-4E33-9719-05A51247297C}" type="presOf" srcId="{0B62B43E-0E7B-402F-90B8-A0E9D28D1462}" destId="{B52C1860-374A-4231-8F42-90D86ADF8836}" srcOrd="1" destOrd="0" presId="urn:microsoft.com/office/officeart/2005/8/layout/hierarchy2"/>
    <dgm:cxn modelId="{10470EFF-80B2-4C8D-A585-363312866F79}" srcId="{F22F12E8-CE8C-414B-898D-C45C9744F363}" destId="{A368B97C-E8BC-47A3-B4EF-3D2C0EB8EF7E}" srcOrd="0" destOrd="0" parTransId="{A17C17B8-05C8-4C94-8E9B-66D7A6F9B3CE}" sibTransId="{B24F8286-1C2E-4E72-B604-1391466ED75A}"/>
    <dgm:cxn modelId="{FFCC0DD3-0FBF-4EE5-89D1-DDBFB28AE09E}" type="presParOf" srcId="{D367E731-76CC-4FF4-9136-FD3FF86D2F9C}" destId="{6E8E4DCC-F43E-4460-8ECE-A99F52FF2AA4}" srcOrd="0" destOrd="0" presId="urn:microsoft.com/office/officeart/2005/8/layout/hierarchy2"/>
    <dgm:cxn modelId="{10389B20-8CBB-4ABF-A874-7012C3D04F0F}" type="presParOf" srcId="{6E8E4DCC-F43E-4460-8ECE-A99F52FF2AA4}" destId="{2B1A5368-3B76-46B1-AAB8-D4DE332D6BFF}" srcOrd="0" destOrd="0" presId="urn:microsoft.com/office/officeart/2005/8/layout/hierarchy2"/>
    <dgm:cxn modelId="{A4A6B9CB-8550-4458-8941-FC13DBEFDA52}" type="presParOf" srcId="{6E8E4DCC-F43E-4460-8ECE-A99F52FF2AA4}" destId="{D236B7F1-58DE-43B2-BFDC-651EAA0BDCA4}" srcOrd="1" destOrd="0" presId="urn:microsoft.com/office/officeart/2005/8/layout/hierarchy2"/>
    <dgm:cxn modelId="{C991E20B-7FB3-425D-B05C-6467EEF3BC6E}" type="presParOf" srcId="{D236B7F1-58DE-43B2-BFDC-651EAA0BDCA4}" destId="{C921B629-F482-408F-913A-877CBC0DAC28}" srcOrd="0" destOrd="0" presId="urn:microsoft.com/office/officeart/2005/8/layout/hierarchy2"/>
    <dgm:cxn modelId="{E8B474F0-34D3-4138-B266-334A2214FB03}" type="presParOf" srcId="{C921B629-F482-408F-913A-877CBC0DAC28}" destId="{78FF355D-9702-4CD5-AFF5-19973F0A0510}" srcOrd="0" destOrd="0" presId="urn:microsoft.com/office/officeart/2005/8/layout/hierarchy2"/>
    <dgm:cxn modelId="{4261C284-88AE-4276-A7B7-2745322AD288}" type="presParOf" srcId="{D236B7F1-58DE-43B2-BFDC-651EAA0BDCA4}" destId="{07ED4A67-8EE0-4F68-8F8E-03995BB7EA3F}" srcOrd="1" destOrd="0" presId="urn:microsoft.com/office/officeart/2005/8/layout/hierarchy2"/>
    <dgm:cxn modelId="{D391BD6F-2E70-4EAF-B0A5-23E6C1A90EDE}" type="presParOf" srcId="{07ED4A67-8EE0-4F68-8F8E-03995BB7EA3F}" destId="{28F9E638-0A88-4107-B029-A82BDCF3C1E2}" srcOrd="0" destOrd="0" presId="urn:microsoft.com/office/officeart/2005/8/layout/hierarchy2"/>
    <dgm:cxn modelId="{0C4F2B8C-6A1B-4B02-8C83-7DFBD73E677A}" type="presParOf" srcId="{07ED4A67-8EE0-4F68-8F8E-03995BB7EA3F}" destId="{36259E2F-A49C-4554-95B2-D320FA46F472}" srcOrd="1" destOrd="0" presId="urn:microsoft.com/office/officeart/2005/8/layout/hierarchy2"/>
    <dgm:cxn modelId="{65AEFD63-C2E9-4FCE-A5F4-6312EF348904}" type="presParOf" srcId="{36259E2F-A49C-4554-95B2-D320FA46F472}" destId="{629C2017-E05E-44E7-8C30-265682218309}" srcOrd="0" destOrd="0" presId="urn:microsoft.com/office/officeart/2005/8/layout/hierarchy2"/>
    <dgm:cxn modelId="{4FD68E95-5272-4547-BA3D-2B5B1A2C2572}" type="presParOf" srcId="{629C2017-E05E-44E7-8C30-265682218309}" destId="{BC4CDFC1-C213-4C12-A4CA-183450614906}" srcOrd="0" destOrd="0" presId="urn:microsoft.com/office/officeart/2005/8/layout/hierarchy2"/>
    <dgm:cxn modelId="{7651CFF6-81C9-4478-8E03-6F7FB1FB196C}" type="presParOf" srcId="{36259E2F-A49C-4554-95B2-D320FA46F472}" destId="{9FBAC0F0-68B2-435D-A10B-B0427F98AAEE}" srcOrd="1" destOrd="0" presId="urn:microsoft.com/office/officeart/2005/8/layout/hierarchy2"/>
    <dgm:cxn modelId="{250C9BA6-05F7-4324-8F99-90D85F4C2F71}" type="presParOf" srcId="{9FBAC0F0-68B2-435D-A10B-B0427F98AAEE}" destId="{7ED9913B-0F2F-4D8C-9D62-5CF526A1F875}" srcOrd="0" destOrd="0" presId="urn:microsoft.com/office/officeart/2005/8/layout/hierarchy2"/>
    <dgm:cxn modelId="{09DCEBED-4483-4E72-A0EB-0848D1197094}" type="presParOf" srcId="{9FBAC0F0-68B2-435D-A10B-B0427F98AAEE}" destId="{644B7F9C-2620-447D-AE2F-4E9D1E9C909D}" srcOrd="1" destOrd="0" presId="urn:microsoft.com/office/officeart/2005/8/layout/hierarchy2"/>
    <dgm:cxn modelId="{18910C7A-FF52-4BED-A836-917726C5A259}" type="presParOf" srcId="{D236B7F1-58DE-43B2-BFDC-651EAA0BDCA4}" destId="{3B8E57EE-3967-4BA4-8034-E8C0A2C90B4A}" srcOrd="2" destOrd="0" presId="urn:microsoft.com/office/officeart/2005/8/layout/hierarchy2"/>
    <dgm:cxn modelId="{A9E2ED22-C5F0-4E96-BDA4-148D8CC23CFF}" type="presParOf" srcId="{3B8E57EE-3967-4BA4-8034-E8C0A2C90B4A}" destId="{89DC0CEE-77F1-47DC-A323-3D1E53C7F3B9}" srcOrd="0" destOrd="0" presId="urn:microsoft.com/office/officeart/2005/8/layout/hierarchy2"/>
    <dgm:cxn modelId="{2EF0BA49-50C6-4594-BB27-CB7CF4B0A070}" type="presParOf" srcId="{D236B7F1-58DE-43B2-BFDC-651EAA0BDCA4}" destId="{3DD8E73D-012E-4BAA-9EBD-6BAC739F3613}" srcOrd="3" destOrd="0" presId="urn:microsoft.com/office/officeart/2005/8/layout/hierarchy2"/>
    <dgm:cxn modelId="{F861CEA2-0B99-4AF4-B72F-E9A9329BDACC}" type="presParOf" srcId="{3DD8E73D-012E-4BAA-9EBD-6BAC739F3613}" destId="{13F8C064-710B-4D6D-AB5F-9A1E75584CEF}" srcOrd="0" destOrd="0" presId="urn:microsoft.com/office/officeart/2005/8/layout/hierarchy2"/>
    <dgm:cxn modelId="{59C1907C-84F0-46F1-B00F-E1AEE1519BF8}" type="presParOf" srcId="{3DD8E73D-012E-4BAA-9EBD-6BAC739F3613}" destId="{8ADAB2EE-C087-40D5-B451-3DBB0B20DB97}" srcOrd="1" destOrd="0" presId="urn:microsoft.com/office/officeart/2005/8/layout/hierarchy2"/>
    <dgm:cxn modelId="{3A159D56-F3FF-4B9E-8368-C40BD50CB81F}" type="presParOf" srcId="{8ADAB2EE-C087-40D5-B451-3DBB0B20DB97}" destId="{F37C4F4C-292C-4F31-9E8E-A6C1AF480813}" srcOrd="0" destOrd="0" presId="urn:microsoft.com/office/officeart/2005/8/layout/hierarchy2"/>
    <dgm:cxn modelId="{E24C894A-88D6-4887-87EF-21E9BFAD11CB}" type="presParOf" srcId="{F37C4F4C-292C-4F31-9E8E-A6C1AF480813}" destId="{B38C683F-1006-409B-A423-1B98063E12B4}" srcOrd="0" destOrd="0" presId="urn:microsoft.com/office/officeart/2005/8/layout/hierarchy2"/>
    <dgm:cxn modelId="{99B648C3-F035-46FC-B404-B384C4CAA19C}" type="presParOf" srcId="{8ADAB2EE-C087-40D5-B451-3DBB0B20DB97}" destId="{2A31DD3D-8F2C-4864-87F8-E19F8BAE9823}" srcOrd="1" destOrd="0" presId="urn:microsoft.com/office/officeart/2005/8/layout/hierarchy2"/>
    <dgm:cxn modelId="{6D842186-60C3-4ECA-B463-B122BBDDEA37}" type="presParOf" srcId="{2A31DD3D-8F2C-4864-87F8-E19F8BAE9823}" destId="{D5A37ACF-9CD8-4838-BB8D-B5622132843A}" srcOrd="0" destOrd="0" presId="urn:microsoft.com/office/officeart/2005/8/layout/hierarchy2"/>
    <dgm:cxn modelId="{14B94402-A81A-46A0-86CC-917AA095E0DF}" type="presParOf" srcId="{2A31DD3D-8F2C-4864-87F8-E19F8BAE9823}" destId="{1B7B2B88-7CDC-4080-A3E7-2382309A37DA}" srcOrd="1" destOrd="0" presId="urn:microsoft.com/office/officeart/2005/8/layout/hierarchy2"/>
    <dgm:cxn modelId="{2EAB99D9-F224-48FA-A09E-6A5698A09464}" type="presParOf" srcId="{D236B7F1-58DE-43B2-BFDC-651EAA0BDCA4}" destId="{09838539-8BA4-4FE6-A326-9A0A72CEB0F3}" srcOrd="4" destOrd="0" presId="urn:microsoft.com/office/officeart/2005/8/layout/hierarchy2"/>
    <dgm:cxn modelId="{A7F96E3E-2214-43CC-8B1D-31F4F3D30F9B}" type="presParOf" srcId="{09838539-8BA4-4FE6-A326-9A0A72CEB0F3}" destId="{CCFC169F-01A4-4B66-9998-A1C374E0F2A0}" srcOrd="0" destOrd="0" presId="urn:microsoft.com/office/officeart/2005/8/layout/hierarchy2"/>
    <dgm:cxn modelId="{93220F46-96CE-452C-AD9D-AF7074CCFEC7}" type="presParOf" srcId="{D236B7F1-58DE-43B2-BFDC-651EAA0BDCA4}" destId="{9D29DEEC-8ABB-4148-858C-B44087486EB1}" srcOrd="5" destOrd="0" presId="urn:microsoft.com/office/officeart/2005/8/layout/hierarchy2"/>
    <dgm:cxn modelId="{21C39A43-2DBB-4737-97F6-E29A4EB2A006}" type="presParOf" srcId="{9D29DEEC-8ABB-4148-858C-B44087486EB1}" destId="{6FD68BE3-2382-46D1-8360-1AE23EDE9151}" srcOrd="0" destOrd="0" presId="urn:microsoft.com/office/officeart/2005/8/layout/hierarchy2"/>
    <dgm:cxn modelId="{8B895FDB-B8C2-476C-8D0F-9D98D7B58795}" type="presParOf" srcId="{9D29DEEC-8ABB-4148-858C-B44087486EB1}" destId="{052E3788-FD3D-4205-90A1-779B638862D1}" srcOrd="1" destOrd="0" presId="urn:microsoft.com/office/officeart/2005/8/layout/hierarchy2"/>
    <dgm:cxn modelId="{B9F87342-58EF-4CA2-9D5B-8A8F5AC494D9}" type="presParOf" srcId="{052E3788-FD3D-4205-90A1-779B638862D1}" destId="{CE34271B-66FA-4F34-B9F2-494517683F2A}" srcOrd="0" destOrd="0" presId="urn:microsoft.com/office/officeart/2005/8/layout/hierarchy2"/>
    <dgm:cxn modelId="{64DF5F54-ADC6-42BD-9A82-4C6C093B0E1F}" type="presParOf" srcId="{CE34271B-66FA-4F34-B9F2-494517683F2A}" destId="{22043A65-27D7-465B-A83E-936DBECD5580}" srcOrd="0" destOrd="0" presId="urn:microsoft.com/office/officeart/2005/8/layout/hierarchy2"/>
    <dgm:cxn modelId="{BA50B205-F6E8-451E-9ABB-11D9332E4E3C}" type="presParOf" srcId="{052E3788-FD3D-4205-90A1-779B638862D1}" destId="{AC45F6ED-789A-4D53-8B0A-54952901465E}" srcOrd="1" destOrd="0" presId="urn:microsoft.com/office/officeart/2005/8/layout/hierarchy2"/>
    <dgm:cxn modelId="{68A4808C-B7B4-4B84-96BE-FC9C7EFD9158}" type="presParOf" srcId="{AC45F6ED-789A-4D53-8B0A-54952901465E}" destId="{4FD016F1-35D1-4D71-972D-8FDC675944A1}" srcOrd="0" destOrd="0" presId="urn:microsoft.com/office/officeart/2005/8/layout/hierarchy2"/>
    <dgm:cxn modelId="{EF0CA1BC-9C71-493E-980F-75F040C700C0}" type="presParOf" srcId="{AC45F6ED-789A-4D53-8B0A-54952901465E}" destId="{9369B9F2-15C8-4DCE-AFBF-67243A5A1769}" srcOrd="1" destOrd="0" presId="urn:microsoft.com/office/officeart/2005/8/layout/hierarchy2"/>
    <dgm:cxn modelId="{FABD7453-07BC-485E-BD36-6AA5B64F8BB6}" type="presParOf" srcId="{D236B7F1-58DE-43B2-BFDC-651EAA0BDCA4}" destId="{F117E750-4E04-467D-83BC-2B20ACEC55D3}" srcOrd="6" destOrd="0" presId="urn:microsoft.com/office/officeart/2005/8/layout/hierarchy2"/>
    <dgm:cxn modelId="{8D88845A-100F-4253-A458-A6962B3A204F}" type="presParOf" srcId="{F117E750-4E04-467D-83BC-2B20ACEC55D3}" destId="{B52C1860-374A-4231-8F42-90D86ADF8836}" srcOrd="0" destOrd="0" presId="urn:microsoft.com/office/officeart/2005/8/layout/hierarchy2"/>
    <dgm:cxn modelId="{34C2A826-8C0B-4EB1-8BFF-5C2FDE0CF153}" type="presParOf" srcId="{D236B7F1-58DE-43B2-BFDC-651EAA0BDCA4}" destId="{2279D337-E83B-4128-8D24-5A223121B478}" srcOrd="7" destOrd="0" presId="urn:microsoft.com/office/officeart/2005/8/layout/hierarchy2"/>
    <dgm:cxn modelId="{D17AB70E-5D7C-49F2-A2B9-072E58F5A9FB}" type="presParOf" srcId="{2279D337-E83B-4128-8D24-5A223121B478}" destId="{C7005859-AB8F-4952-9997-BD202E4F40EE}" srcOrd="0" destOrd="0" presId="urn:microsoft.com/office/officeart/2005/8/layout/hierarchy2"/>
    <dgm:cxn modelId="{8F954DB8-BA7C-4526-BBCA-A2564B9EBAED}" type="presParOf" srcId="{2279D337-E83B-4128-8D24-5A223121B478}" destId="{682599F0-8D00-40B1-AE10-74CDA38A75F6}" srcOrd="1" destOrd="0" presId="urn:microsoft.com/office/officeart/2005/8/layout/hierarchy2"/>
    <dgm:cxn modelId="{B50A233B-9F91-4934-875D-C8F1944EA0FE}" type="presParOf" srcId="{682599F0-8D00-40B1-AE10-74CDA38A75F6}" destId="{84DDFE4D-D5EF-4125-887E-AAC3BB7C4CD1}" srcOrd="0" destOrd="0" presId="urn:microsoft.com/office/officeart/2005/8/layout/hierarchy2"/>
    <dgm:cxn modelId="{5FD8E8C6-7C62-4774-86D0-134F3C157FB8}" type="presParOf" srcId="{84DDFE4D-D5EF-4125-887E-AAC3BB7C4CD1}" destId="{DDB2D4E5-F0C7-4AB9-9314-30D1D18CD45A}" srcOrd="0" destOrd="0" presId="urn:microsoft.com/office/officeart/2005/8/layout/hierarchy2"/>
    <dgm:cxn modelId="{F7EE315D-2A7D-4A9D-B27A-323D57816DB2}" type="presParOf" srcId="{682599F0-8D00-40B1-AE10-74CDA38A75F6}" destId="{A44C4761-66D0-41A8-990A-23D4FD3FB5B2}" srcOrd="1" destOrd="0" presId="urn:microsoft.com/office/officeart/2005/8/layout/hierarchy2"/>
    <dgm:cxn modelId="{BEB27814-E7C6-4210-AFCF-E27ACFE1E3D7}" type="presParOf" srcId="{A44C4761-66D0-41A8-990A-23D4FD3FB5B2}" destId="{A49B0569-634F-4180-A4C9-926B07E0560D}" srcOrd="0" destOrd="0" presId="urn:microsoft.com/office/officeart/2005/8/layout/hierarchy2"/>
    <dgm:cxn modelId="{FA966378-DC99-4F59-B9C5-A40FD944A52B}" type="presParOf" srcId="{A44C4761-66D0-41A8-990A-23D4FD3FB5B2}" destId="{E282CFAB-A711-4B21-B25A-BA5F15D79AC4}" srcOrd="1" destOrd="0" presId="urn:microsoft.com/office/officeart/2005/8/layout/hierarchy2"/>
    <dgm:cxn modelId="{191B5793-A423-4B86-9B58-F26CC18B7F35}" type="presParOf" srcId="{D236B7F1-58DE-43B2-BFDC-651EAA0BDCA4}" destId="{0D58F7C5-A03F-4076-B527-FBDEBCE9ADE6}" srcOrd="8" destOrd="0" presId="urn:microsoft.com/office/officeart/2005/8/layout/hierarchy2"/>
    <dgm:cxn modelId="{A1CF5FCF-25CA-4FE8-A5E7-B1CF58859542}" type="presParOf" srcId="{0D58F7C5-A03F-4076-B527-FBDEBCE9ADE6}" destId="{1707624D-40C4-42FA-836B-E4181FF2CFD1}" srcOrd="0" destOrd="0" presId="urn:microsoft.com/office/officeart/2005/8/layout/hierarchy2"/>
    <dgm:cxn modelId="{017C3950-FE97-4C64-BDBA-27C6C3CE0F81}" type="presParOf" srcId="{D236B7F1-58DE-43B2-BFDC-651EAA0BDCA4}" destId="{5C1AD0E8-063F-4075-ABED-E602919D8865}" srcOrd="9" destOrd="0" presId="urn:microsoft.com/office/officeart/2005/8/layout/hierarchy2"/>
    <dgm:cxn modelId="{3B69FCEF-2C68-4070-A019-F2F0F7C60F84}" type="presParOf" srcId="{5C1AD0E8-063F-4075-ABED-E602919D8865}" destId="{FB8964CE-AE6A-4D7E-877C-45CF43C8C4E1}" srcOrd="0" destOrd="0" presId="urn:microsoft.com/office/officeart/2005/8/layout/hierarchy2"/>
    <dgm:cxn modelId="{1E2161B2-66D6-4B89-B370-79904439415F}" type="presParOf" srcId="{5C1AD0E8-063F-4075-ABED-E602919D8865}" destId="{2E9873B1-9687-4564-91B0-C364048DACF1}" srcOrd="1" destOrd="0" presId="urn:microsoft.com/office/officeart/2005/8/layout/hierarchy2"/>
    <dgm:cxn modelId="{D250F298-26F8-48CB-BEC4-B7CDA514F0D5}" type="presParOf" srcId="{2E9873B1-9687-4564-91B0-C364048DACF1}" destId="{88692FA1-75C9-454C-8766-71041A88E396}" srcOrd="0" destOrd="0" presId="urn:microsoft.com/office/officeart/2005/8/layout/hierarchy2"/>
    <dgm:cxn modelId="{F9E49F11-F812-4681-A7E2-E106A1ADF939}" type="presParOf" srcId="{88692FA1-75C9-454C-8766-71041A88E396}" destId="{ECF1DBE9-1536-4A0E-BF50-403B6191992B}" srcOrd="0" destOrd="0" presId="urn:microsoft.com/office/officeart/2005/8/layout/hierarchy2"/>
    <dgm:cxn modelId="{03415623-AE6A-4469-B8F8-9A420F0E04F9}" type="presParOf" srcId="{2E9873B1-9687-4564-91B0-C364048DACF1}" destId="{7DA8977B-4F9F-4B31-B727-BF2588E11907}" srcOrd="1" destOrd="0" presId="urn:microsoft.com/office/officeart/2005/8/layout/hierarchy2"/>
    <dgm:cxn modelId="{8F50E675-F785-4CD1-A25C-54851C1DFAEC}" type="presParOf" srcId="{7DA8977B-4F9F-4B31-B727-BF2588E11907}" destId="{5F943D58-0EB9-41E0-8CF9-9B21A70AC91B}" srcOrd="0" destOrd="0" presId="urn:microsoft.com/office/officeart/2005/8/layout/hierarchy2"/>
    <dgm:cxn modelId="{0F598092-01D1-44EE-99CA-0DD32670A1DB}" type="presParOf" srcId="{7DA8977B-4F9F-4B31-B727-BF2588E11907}" destId="{A87CCDAA-B634-4604-B996-A9AF1DF073E2}" srcOrd="1" destOrd="0" presId="urn:microsoft.com/office/officeart/2005/8/layout/hierarchy2"/>
    <dgm:cxn modelId="{7C26066B-A71A-4581-A836-7D8686AD7644}" type="presParOf" srcId="{D236B7F1-58DE-43B2-BFDC-651EAA0BDCA4}" destId="{6A237A49-470D-4320-9F0F-250F528DDD71}" srcOrd="10" destOrd="0" presId="urn:microsoft.com/office/officeart/2005/8/layout/hierarchy2"/>
    <dgm:cxn modelId="{D00FCF0A-6AAF-46B4-AC0B-1668DDDB0654}" type="presParOf" srcId="{6A237A49-470D-4320-9F0F-250F528DDD71}" destId="{73F09DAA-B5AD-46A3-AC55-F8CD6143AB45}" srcOrd="0" destOrd="0" presId="urn:microsoft.com/office/officeart/2005/8/layout/hierarchy2"/>
    <dgm:cxn modelId="{CDAD252F-C975-4AF1-BE2F-B3190C880014}" type="presParOf" srcId="{D236B7F1-58DE-43B2-BFDC-651EAA0BDCA4}" destId="{E5F036BC-0256-4EE4-AE04-3D503D864208}" srcOrd="11" destOrd="0" presId="urn:microsoft.com/office/officeart/2005/8/layout/hierarchy2"/>
    <dgm:cxn modelId="{0782C9B6-2BFC-4FC6-8CA4-B0166CDD6ABA}" type="presParOf" srcId="{E5F036BC-0256-4EE4-AE04-3D503D864208}" destId="{4D013DD9-9743-4D56-926C-E26EBDF55968}" srcOrd="0" destOrd="0" presId="urn:microsoft.com/office/officeart/2005/8/layout/hierarchy2"/>
    <dgm:cxn modelId="{3BF3B8A8-01DD-451D-BA09-CF9D0729C5E5}" type="presParOf" srcId="{E5F036BC-0256-4EE4-AE04-3D503D864208}" destId="{2F94A911-4604-4CE0-8C65-8294878DAE6B}" srcOrd="1" destOrd="0" presId="urn:microsoft.com/office/officeart/2005/8/layout/hierarchy2"/>
    <dgm:cxn modelId="{AF6CA02D-F525-4167-87B2-269E7651674F}" type="presParOf" srcId="{2F94A911-4604-4CE0-8C65-8294878DAE6B}" destId="{CB896434-156A-428A-8C17-D85239159133}" srcOrd="0" destOrd="0" presId="urn:microsoft.com/office/officeart/2005/8/layout/hierarchy2"/>
    <dgm:cxn modelId="{B1967AAE-89C7-46C1-BA2D-1723D9BFC5CB}" type="presParOf" srcId="{CB896434-156A-428A-8C17-D85239159133}" destId="{F79185D4-DBEB-41F9-802A-19549C094789}" srcOrd="0" destOrd="0" presId="urn:microsoft.com/office/officeart/2005/8/layout/hierarchy2"/>
    <dgm:cxn modelId="{3205D0BD-0C8F-45A4-9EBE-21C8E5D26E23}" type="presParOf" srcId="{2F94A911-4604-4CE0-8C65-8294878DAE6B}" destId="{4E853BD2-35F2-4076-95EB-273DE832C499}" srcOrd="1" destOrd="0" presId="urn:microsoft.com/office/officeart/2005/8/layout/hierarchy2"/>
    <dgm:cxn modelId="{F733CA86-6776-40C0-B965-5F6B7E2A4D30}" type="presParOf" srcId="{4E853BD2-35F2-4076-95EB-273DE832C499}" destId="{9D2EEF5E-CE7F-45EC-BA5C-3CACCC57A7BF}" srcOrd="0" destOrd="0" presId="urn:microsoft.com/office/officeart/2005/8/layout/hierarchy2"/>
    <dgm:cxn modelId="{492348FE-D672-495E-81C5-36E3862EE341}" type="presParOf" srcId="{4E853BD2-35F2-4076-95EB-273DE832C499}" destId="{15B240D6-1703-4A45-9BE1-E36643FEA473}" srcOrd="1" destOrd="0" presId="urn:microsoft.com/office/officeart/2005/8/layout/hierarchy2"/>
    <dgm:cxn modelId="{78001390-585E-4EA3-8F33-0AF97AFEC00C}" type="presParOf" srcId="{D236B7F1-58DE-43B2-BFDC-651EAA0BDCA4}" destId="{926A2A5A-A9D9-44B9-A20F-8910089142DE}" srcOrd="12" destOrd="0" presId="urn:microsoft.com/office/officeart/2005/8/layout/hierarchy2"/>
    <dgm:cxn modelId="{7D39A85A-AE77-4BA2-A80D-47B775DCA3F4}" type="presParOf" srcId="{926A2A5A-A9D9-44B9-A20F-8910089142DE}" destId="{93DA34EF-1ED2-4F57-A4EF-DF99551882D9}" srcOrd="0" destOrd="0" presId="urn:microsoft.com/office/officeart/2005/8/layout/hierarchy2"/>
    <dgm:cxn modelId="{FFE6BCA7-F2F6-414F-BE56-00011FF8F25E}" type="presParOf" srcId="{D236B7F1-58DE-43B2-BFDC-651EAA0BDCA4}" destId="{0EB6CF55-63E4-4E6E-9367-2F6862182348}" srcOrd="13" destOrd="0" presId="urn:microsoft.com/office/officeart/2005/8/layout/hierarchy2"/>
    <dgm:cxn modelId="{266A94A4-80AA-4324-A74F-A14120227755}" type="presParOf" srcId="{0EB6CF55-63E4-4E6E-9367-2F6862182348}" destId="{45A852B2-CBA7-40E3-8736-739BDBCFE03B}" srcOrd="0" destOrd="0" presId="urn:microsoft.com/office/officeart/2005/8/layout/hierarchy2"/>
    <dgm:cxn modelId="{FF09AA79-4257-48E8-8305-90D2C9692A81}" type="presParOf" srcId="{0EB6CF55-63E4-4E6E-9367-2F6862182348}" destId="{4EBFB969-407E-492A-82A2-03115A1B263A}" srcOrd="1" destOrd="0" presId="urn:microsoft.com/office/officeart/2005/8/layout/hierarchy2"/>
    <dgm:cxn modelId="{718C8DFE-4BFC-4D13-83C1-20D3E501DF33}" type="presParOf" srcId="{4EBFB969-407E-492A-82A2-03115A1B263A}" destId="{E85B738B-F8D6-42D8-B23A-6B9DD4866F58}" srcOrd="0" destOrd="0" presId="urn:microsoft.com/office/officeart/2005/8/layout/hierarchy2"/>
    <dgm:cxn modelId="{4EE933A7-6E77-474A-B98A-67C33FA7B9BA}" type="presParOf" srcId="{E85B738B-F8D6-42D8-B23A-6B9DD4866F58}" destId="{ADA7C1D6-09B7-45B8-A2F6-A79330970A9E}" srcOrd="0" destOrd="0" presId="urn:microsoft.com/office/officeart/2005/8/layout/hierarchy2"/>
    <dgm:cxn modelId="{FEC98F78-4B60-4B18-9B77-040FF8554D7D}" type="presParOf" srcId="{4EBFB969-407E-492A-82A2-03115A1B263A}" destId="{0694CE15-AE1A-4B2B-96D5-BDD8640A8011}" srcOrd="1" destOrd="0" presId="urn:microsoft.com/office/officeart/2005/8/layout/hierarchy2"/>
    <dgm:cxn modelId="{DE56F773-9891-488E-9BF1-F081C5228907}" type="presParOf" srcId="{0694CE15-AE1A-4B2B-96D5-BDD8640A8011}" destId="{01FD50B1-A162-4E5B-B279-6A69B748E494}" srcOrd="0" destOrd="0" presId="urn:microsoft.com/office/officeart/2005/8/layout/hierarchy2"/>
    <dgm:cxn modelId="{6A3E6D2C-9BBD-411F-B4F6-FEB932CA8C17}" type="presParOf" srcId="{0694CE15-AE1A-4B2B-96D5-BDD8640A8011}" destId="{F9C51BE8-D055-42F8-A6D2-79F258F582CA}" srcOrd="1" destOrd="0" presId="urn:microsoft.com/office/officeart/2005/8/layout/hierarchy2"/>
    <dgm:cxn modelId="{BA9551EC-D164-44C0-9080-04C080620B5E}" type="presParOf" srcId="{D236B7F1-58DE-43B2-BFDC-651EAA0BDCA4}" destId="{A69E3F82-3F4A-48E7-9978-E63E5818FD46}" srcOrd="14" destOrd="0" presId="urn:microsoft.com/office/officeart/2005/8/layout/hierarchy2"/>
    <dgm:cxn modelId="{CB79B54E-3D17-4A77-9697-45F8D6F6CCDE}" type="presParOf" srcId="{A69E3F82-3F4A-48E7-9978-E63E5818FD46}" destId="{3951DEE7-BE5A-4AC8-BFAD-397797137D8F}" srcOrd="0" destOrd="0" presId="urn:microsoft.com/office/officeart/2005/8/layout/hierarchy2"/>
    <dgm:cxn modelId="{4C513395-0808-4C50-9070-A7553FADDE0E}" type="presParOf" srcId="{D236B7F1-58DE-43B2-BFDC-651EAA0BDCA4}" destId="{A8EDD075-C67C-4396-A3CD-98F8545E925B}" srcOrd="15" destOrd="0" presId="urn:microsoft.com/office/officeart/2005/8/layout/hierarchy2"/>
    <dgm:cxn modelId="{1918A51B-FC9A-44FF-BCD7-5ED9D3DCD057}" type="presParOf" srcId="{A8EDD075-C67C-4396-A3CD-98F8545E925B}" destId="{FA1708A6-DED7-4773-AE73-F4C879EC653A}" srcOrd="0" destOrd="0" presId="urn:microsoft.com/office/officeart/2005/8/layout/hierarchy2"/>
    <dgm:cxn modelId="{594D4118-51FA-45B1-9C1E-42A1E8750412}" type="presParOf" srcId="{A8EDD075-C67C-4396-A3CD-98F8545E925B}" destId="{FE87CB0D-B414-4BDC-8714-7A5988604486}" srcOrd="1" destOrd="0" presId="urn:microsoft.com/office/officeart/2005/8/layout/hierarchy2"/>
    <dgm:cxn modelId="{4B3C7703-1E7E-468D-B816-47E440B2C751}" type="presParOf" srcId="{FE87CB0D-B414-4BDC-8714-7A5988604486}" destId="{AF638E93-ED84-4507-9D5C-379E70EF9357}" srcOrd="0" destOrd="0" presId="urn:microsoft.com/office/officeart/2005/8/layout/hierarchy2"/>
    <dgm:cxn modelId="{DC32AE19-1874-452D-8D1D-2EFF8FE05563}" type="presParOf" srcId="{AF638E93-ED84-4507-9D5C-379E70EF9357}" destId="{D7C15D37-E9E6-4BAD-B552-F369A42CCB35}" srcOrd="0" destOrd="0" presId="urn:microsoft.com/office/officeart/2005/8/layout/hierarchy2"/>
    <dgm:cxn modelId="{F82106A5-C69D-4D89-A451-3414BE25E0FF}" type="presParOf" srcId="{FE87CB0D-B414-4BDC-8714-7A5988604486}" destId="{FC979AE9-A5D8-4019-9A00-22D8194BFCEE}" srcOrd="1" destOrd="0" presId="urn:microsoft.com/office/officeart/2005/8/layout/hierarchy2"/>
    <dgm:cxn modelId="{DFDDE03E-9C9C-4EDC-BF69-BDB67731D5CE}" type="presParOf" srcId="{FC979AE9-A5D8-4019-9A00-22D8194BFCEE}" destId="{F3AC7AA5-FD0B-4C7C-85D3-E97052912219}" srcOrd="0" destOrd="0" presId="urn:microsoft.com/office/officeart/2005/8/layout/hierarchy2"/>
    <dgm:cxn modelId="{8386EFF6-0B3A-4D5A-AEFA-E911B4332CD0}" type="presParOf" srcId="{FC979AE9-A5D8-4019-9A00-22D8194BFCEE}" destId="{BFA7C49F-9430-4AF3-A5B7-9B647C48134D}" srcOrd="1" destOrd="0" presId="urn:microsoft.com/office/officeart/2005/8/layout/hierarchy2"/>
    <dgm:cxn modelId="{AE5E1703-CCBC-4B94-A8C2-D94A5E086A64}" type="presParOf" srcId="{D236B7F1-58DE-43B2-BFDC-651EAA0BDCA4}" destId="{3A181C6C-0F4E-41F1-A14F-F9D964EA4050}" srcOrd="16" destOrd="0" presId="urn:microsoft.com/office/officeart/2005/8/layout/hierarchy2"/>
    <dgm:cxn modelId="{A5E53FDB-86D0-4DAA-B597-9A860BCC41E4}" type="presParOf" srcId="{3A181C6C-0F4E-41F1-A14F-F9D964EA4050}" destId="{F2BCE2DB-8106-473B-9C76-AE4487448EDB}" srcOrd="0" destOrd="0" presId="urn:microsoft.com/office/officeart/2005/8/layout/hierarchy2"/>
    <dgm:cxn modelId="{615F1069-E272-4020-B9DD-0260A81FA4D3}" type="presParOf" srcId="{D236B7F1-58DE-43B2-BFDC-651EAA0BDCA4}" destId="{13E34321-7006-4A87-A197-AFEE10257CCE}" srcOrd="17" destOrd="0" presId="urn:microsoft.com/office/officeart/2005/8/layout/hierarchy2"/>
    <dgm:cxn modelId="{6BC71155-B97F-488C-96D6-7A8B9617281D}" type="presParOf" srcId="{13E34321-7006-4A87-A197-AFEE10257CCE}" destId="{D0F7BB58-C1A7-4280-A056-66BA5514FEE9}" srcOrd="0" destOrd="0" presId="urn:microsoft.com/office/officeart/2005/8/layout/hierarchy2"/>
    <dgm:cxn modelId="{CB48E6FD-8F8C-45C4-B193-18F58F6FBC98}" type="presParOf" srcId="{13E34321-7006-4A87-A197-AFEE10257CCE}" destId="{04F3ED6E-EE49-48CF-98DA-2E9901449676}" srcOrd="1" destOrd="0" presId="urn:microsoft.com/office/officeart/2005/8/layout/hierarchy2"/>
    <dgm:cxn modelId="{1AE1F47A-5A3C-4D65-AA6D-F45A334233CD}" type="presParOf" srcId="{04F3ED6E-EE49-48CF-98DA-2E9901449676}" destId="{56126A48-B0B2-45D5-838E-F54B5A4EE910}" srcOrd="0" destOrd="0" presId="urn:microsoft.com/office/officeart/2005/8/layout/hierarchy2"/>
    <dgm:cxn modelId="{D6A15E24-304D-4C43-B073-6555296CD6D6}" type="presParOf" srcId="{56126A48-B0B2-45D5-838E-F54B5A4EE910}" destId="{D4168673-381E-4099-8CE8-F54E73318A8B}" srcOrd="0" destOrd="0" presId="urn:microsoft.com/office/officeart/2005/8/layout/hierarchy2"/>
    <dgm:cxn modelId="{DD8FE4D5-1E7C-4E1C-8498-5696E7C306D7}" type="presParOf" srcId="{04F3ED6E-EE49-48CF-98DA-2E9901449676}" destId="{1513A500-BAEF-4453-BB97-B599F1778224}" srcOrd="1" destOrd="0" presId="urn:microsoft.com/office/officeart/2005/8/layout/hierarchy2"/>
    <dgm:cxn modelId="{1669CB67-CF41-4B0F-8214-D480A1E64618}" type="presParOf" srcId="{1513A500-BAEF-4453-BB97-B599F1778224}" destId="{741034EC-8DFB-4AB6-B4EF-F81A03065960}" srcOrd="0" destOrd="0" presId="urn:microsoft.com/office/officeart/2005/8/layout/hierarchy2"/>
    <dgm:cxn modelId="{E5770817-073A-4EA4-BC2B-C46089BCD938}" type="presParOf" srcId="{1513A500-BAEF-4453-BB97-B599F1778224}" destId="{09A3BF72-C1F1-4C54-BB92-C8785B286AD7}" srcOrd="1" destOrd="0" presId="urn:microsoft.com/office/officeart/2005/8/layout/hierarchy2"/>
    <dgm:cxn modelId="{1AACDC84-1C0F-431B-93C0-3918641B6DDA}" type="presParOf" srcId="{D236B7F1-58DE-43B2-BFDC-651EAA0BDCA4}" destId="{D0560F5A-7979-4455-934D-8121972677FC}" srcOrd="18" destOrd="0" presId="urn:microsoft.com/office/officeart/2005/8/layout/hierarchy2"/>
    <dgm:cxn modelId="{F4164E3A-6392-45E7-BA98-B1140D42D398}" type="presParOf" srcId="{D0560F5A-7979-4455-934D-8121972677FC}" destId="{B7891153-8B5B-4B59-9553-C20A003D7258}" srcOrd="0" destOrd="0" presId="urn:microsoft.com/office/officeart/2005/8/layout/hierarchy2"/>
    <dgm:cxn modelId="{73E67092-FC60-4CBA-AC4B-2F113927C0F6}" type="presParOf" srcId="{D236B7F1-58DE-43B2-BFDC-651EAA0BDCA4}" destId="{9D4AA1B3-A284-47FC-B757-D927A050164F}" srcOrd="19" destOrd="0" presId="urn:microsoft.com/office/officeart/2005/8/layout/hierarchy2"/>
    <dgm:cxn modelId="{9758645C-DECB-4C84-94D3-17F66070A967}" type="presParOf" srcId="{9D4AA1B3-A284-47FC-B757-D927A050164F}" destId="{DF8E94B7-B035-483C-9289-FBAA5424F97E}" srcOrd="0" destOrd="0" presId="urn:microsoft.com/office/officeart/2005/8/layout/hierarchy2"/>
    <dgm:cxn modelId="{DB088AAE-3BDB-46B9-82AF-53E658C3E945}" type="presParOf" srcId="{9D4AA1B3-A284-47FC-B757-D927A050164F}" destId="{24B33673-D880-4BBA-8EEA-342027B1DB8A}" srcOrd="1" destOrd="0" presId="urn:microsoft.com/office/officeart/2005/8/layout/hierarchy2"/>
    <dgm:cxn modelId="{0FA72194-4445-4BDB-882A-A7CEA52A9835}" type="presParOf" srcId="{24B33673-D880-4BBA-8EEA-342027B1DB8A}" destId="{A3FDABB3-C0BE-4CED-BE38-492320E3D881}" srcOrd="0" destOrd="0" presId="urn:microsoft.com/office/officeart/2005/8/layout/hierarchy2"/>
    <dgm:cxn modelId="{711F0ACC-63FA-4FC2-AD30-72EC6F93BD3C}" type="presParOf" srcId="{A3FDABB3-C0BE-4CED-BE38-492320E3D881}" destId="{485B5390-3711-44DB-8908-6999B49EA841}" srcOrd="0" destOrd="0" presId="urn:microsoft.com/office/officeart/2005/8/layout/hierarchy2"/>
    <dgm:cxn modelId="{F8D6D1DE-74B8-470A-A44E-EA64C3CC5A2C}" type="presParOf" srcId="{24B33673-D880-4BBA-8EEA-342027B1DB8A}" destId="{83D84B76-DC08-45DF-9484-24DADA36910A}" srcOrd="1" destOrd="0" presId="urn:microsoft.com/office/officeart/2005/8/layout/hierarchy2"/>
    <dgm:cxn modelId="{9891224E-5F8A-4330-AEB3-115745D3305E}" type="presParOf" srcId="{83D84B76-DC08-45DF-9484-24DADA36910A}" destId="{3A13867E-209F-41DA-B3E5-039A7D64DF5D}" srcOrd="0" destOrd="0" presId="urn:microsoft.com/office/officeart/2005/8/layout/hierarchy2"/>
    <dgm:cxn modelId="{241B7572-6135-4DE9-AC6C-654CECA955CA}" type="presParOf" srcId="{83D84B76-DC08-45DF-9484-24DADA36910A}" destId="{FE3A0A38-1B35-411F-A283-5BA2C4BAD0B9}" srcOrd="1" destOrd="0" presId="urn:microsoft.com/office/officeart/2005/8/layout/hierarchy2"/>
    <dgm:cxn modelId="{34E08C3D-12D6-4EFC-9AE4-86D16BCB311F}" type="presParOf" srcId="{D236B7F1-58DE-43B2-BFDC-651EAA0BDCA4}" destId="{2ECDC737-C5D1-4B9C-B9C1-46360CC3ADF6}" srcOrd="20" destOrd="0" presId="urn:microsoft.com/office/officeart/2005/8/layout/hierarchy2"/>
    <dgm:cxn modelId="{E2ED252D-9221-4EA0-8EDB-AB4146D7CE8B}" type="presParOf" srcId="{2ECDC737-C5D1-4B9C-B9C1-46360CC3ADF6}" destId="{C709395D-0C6F-41D8-90CF-A7BB75AA67D1}" srcOrd="0" destOrd="0" presId="urn:microsoft.com/office/officeart/2005/8/layout/hierarchy2"/>
    <dgm:cxn modelId="{831326A2-2FE9-479D-8760-F13302B61685}" type="presParOf" srcId="{D236B7F1-58DE-43B2-BFDC-651EAA0BDCA4}" destId="{B99C09D7-5D97-4D49-93B1-C384D6DABF7B}" srcOrd="21" destOrd="0" presId="urn:microsoft.com/office/officeart/2005/8/layout/hierarchy2"/>
    <dgm:cxn modelId="{BC56A371-5DC5-49BE-83D7-471EFEDB2C58}" type="presParOf" srcId="{B99C09D7-5D97-4D49-93B1-C384D6DABF7B}" destId="{6612127D-7A40-43CE-A52C-AB6F2E10A7A7}" srcOrd="0" destOrd="0" presId="urn:microsoft.com/office/officeart/2005/8/layout/hierarchy2"/>
    <dgm:cxn modelId="{A9F42E18-6861-4437-ACF9-90655F6E74CE}" type="presParOf" srcId="{B99C09D7-5D97-4D49-93B1-C384D6DABF7B}" destId="{DB8303B6-2555-47BB-B994-648FD1377018}" srcOrd="1" destOrd="0" presId="urn:microsoft.com/office/officeart/2005/8/layout/hierarchy2"/>
    <dgm:cxn modelId="{0C28925B-92C4-4B3C-BF68-5DD87284E6F4}" type="presParOf" srcId="{DB8303B6-2555-47BB-B994-648FD1377018}" destId="{C3A85E5E-6AC3-4652-AB6E-C5AE84932449}" srcOrd="0" destOrd="0" presId="urn:microsoft.com/office/officeart/2005/8/layout/hierarchy2"/>
    <dgm:cxn modelId="{B1CE3EAA-FC80-4FE5-9664-7D2FFD4D25A8}" type="presParOf" srcId="{C3A85E5E-6AC3-4652-AB6E-C5AE84932449}" destId="{3DE61947-B99D-4278-BBF9-17B3B498E042}" srcOrd="0" destOrd="0" presId="urn:microsoft.com/office/officeart/2005/8/layout/hierarchy2"/>
    <dgm:cxn modelId="{0AC594AF-3094-4955-B9B8-71673797EDA6}" type="presParOf" srcId="{DB8303B6-2555-47BB-B994-648FD1377018}" destId="{5D154D4D-2628-4C9D-B9B8-B93C0B772FE2}" srcOrd="1" destOrd="0" presId="urn:microsoft.com/office/officeart/2005/8/layout/hierarchy2"/>
    <dgm:cxn modelId="{0F6FFBF5-7D0B-48F7-AC00-1B005CBFBF27}" type="presParOf" srcId="{5D154D4D-2628-4C9D-B9B8-B93C0B772FE2}" destId="{6C6C0FDD-C18E-44C4-B091-317A4FAD9A20}" srcOrd="0" destOrd="0" presId="urn:microsoft.com/office/officeart/2005/8/layout/hierarchy2"/>
    <dgm:cxn modelId="{2A561E17-7BA9-4156-8846-A63615B45349}" type="presParOf" srcId="{5D154D4D-2628-4C9D-B9B8-B93C0B772FE2}" destId="{D530173A-921E-43DD-B865-4CC2E8FC38CA}" srcOrd="1" destOrd="0" presId="urn:microsoft.com/office/officeart/2005/8/layout/hierarchy2"/>
    <dgm:cxn modelId="{CF8981B2-33BF-4913-A346-FCE9D58C95C5}" type="presParOf" srcId="{D236B7F1-58DE-43B2-BFDC-651EAA0BDCA4}" destId="{84559E67-385B-4107-8396-0B08C688DD33}" srcOrd="22" destOrd="0" presId="urn:microsoft.com/office/officeart/2005/8/layout/hierarchy2"/>
    <dgm:cxn modelId="{09839812-51A8-44AF-9731-4DC5130DE262}" type="presParOf" srcId="{84559E67-385B-4107-8396-0B08C688DD33}" destId="{3D68BD68-37F3-4986-B897-4415E4AFC2A7}" srcOrd="0" destOrd="0" presId="urn:microsoft.com/office/officeart/2005/8/layout/hierarchy2"/>
    <dgm:cxn modelId="{8646FD34-469B-4167-87CC-A88BD3E76F4F}" type="presParOf" srcId="{D236B7F1-58DE-43B2-BFDC-651EAA0BDCA4}" destId="{4059FF04-0EF0-4432-894E-C7CCE846AA9D}" srcOrd="23" destOrd="0" presId="urn:microsoft.com/office/officeart/2005/8/layout/hierarchy2"/>
    <dgm:cxn modelId="{F190A1EC-C0D9-45CE-9ECD-5D4C099F6749}" type="presParOf" srcId="{4059FF04-0EF0-4432-894E-C7CCE846AA9D}" destId="{B158A1CE-E8A5-4A86-BD3F-EB37539D4D6F}" srcOrd="0" destOrd="0" presId="urn:microsoft.com/office/officeart/2005/8/layout/hierarchy2"/>
    <dgm:cxn modelId="{5C436CAA-F43C-47D3-A8BA-F0C77A916974}" type="presParOf" srcId="{4059FF04-0EF0-4432-894E-C7CCE846AA9D}" destId="{87AD5281-B20F-43C8-87F2-F61E51C4DE8A}" srcOrd="1" destOrd="0" presId="urn:microsoft.com/office/officeart/2005/8/layout/hierarchy2"/>
    <dgm:cxn modelId="{4957F847-63C5-4D96-BDDC-1ADD48777F32}" type="presParOf" srcId="{87AD5281-B20F-43C8-87F2-F61E51C4DE8A}" destId="{77D8925D-03E9-4C15-9948-78AA4D21316A}" srcOrd="0" destOrd="0" presId="urn:microsoft.com/office/officeart/2005/8/layout/hierarchy2"/>
    <dgm:cxn modelId="{0F813A88-4073-4B13-8E62-77AE0A854485}" type="presParOf" srcId="{77D8925D-03E9-4C15-9948-78AA4D21316A}" destId="{F56F15A7-12BB-4C02-8134-3AD70536CE00}" srcOrd="0" destOrd="0" presId="urn:microsoft.com/office/officeart/2005/8/layout/hierarchy2"/>
    <dgm:cxn modelId="{5978326F-42D4-4DD9-BCF1-F23E402C0AE5}" type="presParOf" srcId="{87AD5281-B20F-43C8-87F2-F61E51C4DE8A}" destId="{0B4A74C6-CA36-4404-A813-E0839876CFB6}" srcOrd="1" destOrd="0" presId="urn:microsoft.com/office/officeart/2005/8/layout/hierarchy2"/>
    <dgm:cxn modelId="{2D3A59D4-A138-479B-8BCC-CBA49266D20D}" type="presParOf" srcId="{0B4A74C6-CA36-4404-A813-E0839876CFB6}" destId="{7FB201A1-96AA-492F-9604-85F85284763B}" srcOrd="0" destOrd="0" presId="urn:microsoft.com/office/officeart/2005/8/layout/hierarchy2"/>
    <dgm:cxn modelId="{AB290738-1C03-42D8-9505-5A8A8974B665}" type="presParOf" srcId="{0B4A74C6-CA36-4404-A813-E0839876CFB6}" destId="{509FD993-AE1F-4993-8D43-8F9EFB4868E8}" srcOrd="1" destOrd="0" presId="urn:microsoft.com/office/officeart/2005/8/layout/hierarchy2"/>
    <dgm:cxn modelId="{33A43E45-6C4F-466C-842F-2C127B6A1FB6}" type="presParOf" srcId="{D236B7F1-58DE-43B2-BFDC-651EAA0BDCA4}" destId="{0CF7E16C-B3AD-4158-A3BE-6AC73D46968F}" srcOrd="24" destOrd="0" presId="urn:microsoft.com/office/officeart/2005/8/layout/hierarchy2"/>
    <dgm:cxn modelId="{3DDA6F7E-77CE-403E-AA09-F8074380864B}" type="presParOf" srcId="{0CF7E16C-B3AD-4158-A3BE-6AC73D46968F}" destId="{3CC2C50F-04CF-46E8-91FE-1EC3E4557A44}" srcOrd="0" destOrd="0" presId="urn:microsoft.com/office/officeart/2005/8/layout/hierarchy2"/>
    <dgm:cxn modelId="{7CCD36BA-EA9F-432F-A970-14C3B9D4E950}" type="presParOf" srcId="{D236B7F1-58DE-43B2-BFDC-651EAA0BDCA4}" destId="{A893DFF9-9307-4F3B-84AF-66FC20529BC2}" srcOrd="25" destOrd="0" presId="urn:microsoft.com/office/officeart/2005/8/layout/hierarchy2"/>
    <dgm:cxn modelId="{1C50ECDC-A37F-43E5-B19F-2AF4D8DFF45C}" type="presParOf" srcId="{A893DFF9-9307-4F3B-84AF-66FC20529BC2}" destId="{DB23E0FC-B050-45CB-846F-35648BDCA64B}" srcOrd="0" destOrd="0" presId="urn:microsoft.com/office/officeart/2005/8/layout/hierarchy2"/>
    <dgm:cxn modelId="{F18D56BD-1C9F-4555-BDF5-DBBAEB38E72B}" type="presParOf" srcId="{A893DFF9-9307-4F3B-84AF-66FC20529BC2}" destId="{B2A9C352-E10F-4500-85B6-E75C34BF677D}" srcOrd="1" destOrd="0" presId="urn:microsoft.com/office/officeart/2005/8/layout/hierarchy2"/>
    <dgm:cxn modelId="{964513BD-3892-4274-87E8-FE75D5049532}" type="presParOf" srcId="{B2A9C352-E10F-4500-85B6-E75C34BF677D}" destId="{EBBE024C-C45A-44BB-9CBC-57F07843BB02}" srcOrd="0" destOrd="0" presId="urn:microsoft.com/office/officeart/2005/8/layout/hierarchy2"/>
    <dgm:cxn modelId="{7B9A7C6F-EF9E-43AB-80EB-A6DEDDB5A3AF}" type="presParOf" srcId="{EBBE024C-C45A-44BB-9CBC-57F07843BB02}" destId="{4FD94792-77F8-417D-AE52-64C424F84BD0}" srcOrd="0" destOrd="0" presId="urn:microsoft.com/office/officeart/2005/8/layout/hierarchy2"/>
    <dgm:cxn modelId="{0F479F7B-2F8F-490B-AB05-FFA66B7A1032}" type="presParOf" srcId="{B2A9C352-E10F-4500-85B6-E75C34BF677D}" destId="{2B56B3CC-E1DA-46B6-BBD5-8D6006111E32}" srcOrd="1" destOrd="0" presId="urn:microsoft.com/office/officeart/2005/8/layout/hierarchy2"/>
    <dgm:cxn modelId="{1EA92348-9A66-43C8-8A92-0C62A3FD764B}" type="presParOf" srcId="{2B56B3CC-E1DA-46B6-BBD5-8D6006111E32}" destId="{C000A9E3-FFD8-4276-99DE-A458896A96F8}" srcOrd="0" destOrd="0" presId="urn:microsoft.com/office/officeart/2005/8/layout/hierarchy2"/>
    <dgm:cxn modelId="{CB3B6FA9-EA07-434D-AE62-4EB4227C42D6}" type="presParOf" srcId="{2B56B3CC-E1DA-46B6-BBD5-8D6006111E32}" destId="{3670E955-CFCF-4E43-877B-8F5FB881EB1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3CA3EA-9C29-474B-A62B-691923FAEF77}" type="doc">
      <dgm:prSet loTypeId="urn:microsoft.com/office/officeart/2005/8/layout/chevron1" loCatId="process" qsTypeId="urn:microsoft.com/office/officeart/2005/8/quickstyle/simple1" qsCatId="simple" csTypeId="urn:microsoft.com/office/officeart/2005/8/colors/accent5_1" csCatId="accent5" phldr="1"/>
      <dgm:spPr/>
    </dgm:pt>
    <dgm:pt modelId="{4A6DC5C0-CB35-4E69-8849-8A06450486BC}">
      <dgm:prSet phldrT="[Текст]" custT="1"/>
      <dgm:spPr/>
      <dgm:t>
        <a:bodyPr/>
        <a:lstStyle/>
        <a:p>
          <a:r>
            <a:rPr lang="ru-RU" sz="1400">
              <a:latin typeface="Arial" panose="020B0604020202020204" pitchFamily="34" charset="0"/>
              <a:cs typeface="Arial" panose="020B0604020202020204" pitchFamily="34" charset="0"/>
            </a:rPr>
            <a:t>Корректность внесения сведений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0B1249-EA57-467C-8856-D04309AFF60C}" type="parTrans" cxnId="{3B077E57-9094-4995-82DC-CEFB3B715F7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A9515E-E194-4035-B17B-0D768951A203}" type="sibTrans" cxnId="{3B077E57-9094-4995-82DC-CEFB3B715F7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A9F6AD-6920-41A1-9290-725E6B7ECCE4}">
      <dgm:prSet phldrT="[Текст]" custT="1"/>
      <dgm:spPr/>
      <dgm:t>
        <a:bodyPr/>
        <a:lstStyle/>
        <a:p>
          <a:r>
            <a:rPr lang="ru-RU" sz="1400">
              <a:latin typeface="Arial" panose="020B0604020202020204" pitchFamily="34" charset="0"/>
              <a:cs typeface="Arial" panose="020B0604020202020204" pitchFamily="34" charset="0"/>
            </a:rPr>
            <a:t>Обучение работников ППЭ и участие в тренировочных экзаменах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79D607-C2B7-4D7E-BD61-DB57FBCCFF56}" type="parTrans" cxnId="{A7A16522-BB65-4C95-B231-61C088B9CE6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0A2841-A4C4-4BD6-BEFF-578E83586127}" type="sibTrans" cxnId="{A7A16522-BB65-4C95-B231-61C088B9CE6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C3542D-C5E6-48F5-A3B8-7A536E369B6A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Получено максимальное количество </a:t>
          </a:r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100 баллов – 11 ТУ </a:t>
          </a:r>
        </a:p>
      </dgm:t>
    </dgm:pt>
    <dgm:pt modelId="{52106DC9-1F62-4DE8-AEC1-FE8F94A5EA00}" type="parTrans" cxnId="{016EC14F-937C-4937-8E1F-A82DFD98CFAC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CE811F-60C4-4341-B841-ABBB2B5C74E3}" type="sibTrans" cxnId="{016EC14F-937C-4937-8E1F-A82DFD98CFAC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E67BAE-4719-4B13-9434-755C65F04B85}" type="pres">
      <dgm:prSet presAssocID="{603CA3EA-9C29-474B-A62B-691923FAEF77}" presName="Name0" presStyleCnt="0">
        <dgm:presLayoutVars>
          <dgm:dir/>
          <dgm:animLvl val="lvl"/>
          <dgm:resizeHandles val="exact"/>
        </dgm:presLayoutVars>
      </dgm:prSet>
      <dgm:spPr/>
    </dgm:pt>
    <dgm:pt modelId="{A22ECE4C-4228-458F-ABD3-EF5C94D4DCCE}" type="pres">
      <dgm:prSet presAssocID="{4A6DC5C0-CB35-4E69-8849-8A06450486B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17AC77A-6106-46CD-AFC1-1AE024617A47}" type="pres">
      <dgm:prSet presAssocID="{30A9515E-E194-4035-B17B-0D768951A203}" presName="parTxOnlySpace" presStyleCnt="0"/>
      <dgm:spPr/>
    </dgm:pt>
    <dgm:pt modelId="{220953F9-6D6E-4DDE-A641-D3884926D99F}" type="pres">
      <dgm:prSet presAssocID="{BAA9F6AD-6920-41A1-9290-725E6B7ECCE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F7FA6A5-51CD-4725-9663-DFBDC892DC4F}" type="pres">
      <dgm:prSet presAssocID="{B30A2841-A4C4-4BD6-BEFF-578E83586127}" presName="parTxOnlySpace" presStyleCnt="0"/>
      <dgm:spPr/>
    </dgm:pt>
    <dgm:pt modelId="{4778D427-13EC-43E5-BEAC-6CE07F2D1512}" type="pres">
      <dgm:prSet presAssocID="{36C3542D-C5E6-48F5-A3B8-7A536E369B6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7A16522-BB65-4C95-B231-61C088B9CE60}" srcId="{603CA3EA-9C29-474B-A62B-691923FAEF77}" destId="{BAA9F6AD-6920-41A1-9290-725E6B7ECCE4}" srcOrd="1" destOrd="0" parTransId="{1179D607-C2B7-4D7E-BD61-DB57FBCCFF56}" sibTransId="{B30A2841-A4C4-4BD6-BEFF-578E83586127}"/>
    <dgm:cxn modelId="{0CBDEF6D-C934-4D18-8567-3EEA0371E440}" type="presOf" srcId="{603CA3EA-9C29-474B-A62B-691923FAEF77}" destId="{F1E67BAE-4719-4B13-9434-755C65F04B85}" srcOrd="0" destOrd="0" presId="urn:microsoft.com/office/officeart/2005/8/layout/chevron1"/>
    <dgm:cxn modelId="{016EC14F-937C-4937-8E1F-A82DFD98CFAC}" srcId="{603CA3EA-9C29-474B-A62B-691923FAEF77}" destId="{36C3542D-C5E6-48F5-A3B8-7A536E369B6A}" srcOrd="2" destOrd="0" parTransId="{52106DC9-1F62-4DE8-AEC1-FE8F94A5EA00}" sibTransId="{90CE811F-60C4-4341-B841-ABBB2B5C74E3}"/>
    <dgm:cxn modelId="{0BEB8F55-1D42-4173-8047-2BBB6C3D47F4}" type="presOf" srcId="{36C3542D-C5E6-48F5-A3B8-7A536E369B6A}" destId="{4778D427-13EC-43E5-BEAC-6CE07F2D1512}" srcOrd="0" destOrd="0" presId="urn:microsoft.com/office/officeart/2005/8/layout/chevron1"/>
    <dgm:cxn modelId="{3B077E57-9094-4995-82DC-CEFB3B715F7E}" srcId="{603CA3EA-9C29-474B-A62B-691923FAEF77}" destId="{4A6DC5C0-CB35-4E69-8849-8A06450486BC}" srcOrd="0" destOrd="0" parTransId="{8F0B1249-EA57-467C-8856-D04309AFF60C}" sibTransId="{30A9515E-E194-4035-B17B-0D768951A203}"/>
    <dgm:cxn modelId="{8C7DB4BC-7085-48CD-9A80-37624EAB14BC}" type="presOf" srcId="{BAA9F6AD-6920-41A1-9290-725E6B7ECCE4}" destId="{220953F9-6D6E-4DDE-A641-D3884926D99F}" srcOrd="0" destOrd="0" presId="urn:microsoft.com/office/officeart/2005/8/layout/chevron1"/>
    <dgm:cxn modelId="{FD8533C9-92E2-4102-BE90-89A5013EDD83}" type="presOf" srcId="{4A6DC5C0-CB35-4E69-8849-8A06450486BC}" destId="{A22ECE4C-4228-458F-ABD3-EF5C94D4DCCE}" srcOrd="0" destOrd="0" presId="urn:microsoft.com/office/officeart/2005/8/layout/chevron1"/>
    <dgm:cxn modelId="{FEE010C2-4A01-4591-A7AD-B8E2CF8466DA}" type="presParOf" srcId="{F1E67BAE-4719-4B13-9434-755C65F04B85}" destId="{A22ECE4C-4228-458F-ABD3-EF5C94D4DCCE}" srcOrd="0" destOrd="0" presId="urn:microsoft.com/office/officeart/2005/8/layout/chevron1"/>
    <dgm:cxn modelId="{37F2ACFB-27AE-481F-9CDE-5F6C024A3316}" type="presParOf" srcId="{F1E67BAE-4719-4B13-9434-755C65F04B85}" destId="{B17AC77A-6106-46CD-AFC1-1AE024617A47}" srcOrd="1" destOrd="0" presId="urn:microsoft.com/office/officeart/2005/8/layout/chevron1"/>
    <dgm:cxn modelId="{6F697DBE-2B09-4D60-BB32-066CA3C56904}" type="presParOf" srcId="{F1E67BAE-4719-4B13-9434-755C65F04B85}" destId="{220953F9-6D6E-4DDE-A641-D3884926D99F}" srcOrd="2" destOrd="0" presId="urn:microsoft.com/office/officeart/2005/8/layout/chevron1"/>
    <dgm:cxn modelId="{C2BF3821-BC66-4141-B253-FA79D2A7993C}" type="presParOf" srcId="{F1E67BAE-4719-4B13-9434-755C65F04B85}" destId="{5F7FA6A5-51CD-4725-9663-DFBDC892DC4F}" srcOrd="3" destOrd="0" presId="urn:microsoft.com/office/officeart/2005/8/layout/chevron1"/>
    <dgm:cxn modelId="{92D5E284-AF10-4EA9-AEA4-DD686EA203DF}" type="presParOf" srcId="{F1E67BAE-4719-4B13-9434-755C65F04B85}" destId="{4778D427-13EC-43E5-BEAC-6CE07F2D1512}" srcOrd="4" destOrd="0" presId="urn:microsoft.com/office/officeart/2005/8/layout/chevron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50B5D9-C824-4705-AD57-F1A0E500AB7F}" type="doc">
      <dgm:prSet loTypeId="urn:microsoft.com/office/officeart/2005/8/layout/hProcess7#1" loCatId="list" qsTypeId="urn:microsoft.com/office/officeart/2005/8/quickstyle/simple5" qsCatId="simple" csTypeId="urn:microsoft.com/office/officeart/2005/8/colors/accent6_1" csCatId="accent6" phldr="1"/>
      <dgm:spPr/>
    </dgm:pt>
    <dgm:pt modelId="{D756FDB9-AB7D-45DE-9348-CE1CAA5F8CE8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20 баллов</a:t>
          </a:r>
        </a:p>
      </dgm:t>
    </dgm:pt>
    <dgm:pt modelId="{A9B0DD6E-DACC-4571-A3AF-E84228B8AA9C}" type="parTrans" cxnId="{50C2DB28-A8E7-4214-B666-2C5E69095E96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5DF807-3495-47E3-903A-92248B708B1A}" type="sibTrans" cxnId="{50C2DB28-A8E7-4214-B666-2C5E69095E96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AFC8CB-DBC1-41DD-A8F6-C0281B899DA0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b="1">
              <a:effectLst/>
              <a:latin typeface="Arial" panose="020B0604020202020204" pitchFamily="34" charset="0"/>
              <a:cs typeface="Arial" panose="020B0604020202020204" pitchFamily="34" charset="0"/>
            </a:rPr>
            <a:t>30 баллов</a:t>
          </a:r>
          <a:endParaRPr lang="ru-RU" sz="1400" b="1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016019-4681-4397-81F1-31B829F70BA4}" type="parTrans" cxnId="{D326F6E4-F48B-4FD5-9D87-EBA02B206158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3DB74F-99AC-459B-BFBF-B608FC68A551}" type="sibTrans" cxnId="{D326F6E4-F48B-4FD5-9D87-EBA02B206158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6D426-BE87-4B0D-BF03-95F0CCAED7CD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b="1">
              <a:effectLst/>
              <a:latin typeface="Arial" panose="020B0604020202020204" pitchFamily="34" charset="0"/>
              <a:cs typeface="Arial" panose="020B0604020202020204" pitchFamily="34" charset="0"/>
            </a:rPr>
            <a:t>20 баллов</a:t>
          </a:r>
        </a:p>
        <a:p>
          <a:pPr algn="l"/>
          <a:endParaRPr lang="ru-RU" sz="1400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E58D19-1107-4C1D-AC80-5D2CC2239211}" type="parTrans" cxnId="{832F7EBE-8D18-449B-8A20-CF9AEFB59528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03B655-1BAC-4E16-A3E2-A15E9C2617CC}" type="sibTrans" cxnId="{832F7EBE-8D18-449B-8A20-CF9AEFB59528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3F057C-3870-4E50-AEB9-1D75CECAACD5}">
      <dgm:prSet custT="1"/>
      <dgm:spPr/>
      <dgm:t>
        <a:bodyPr/>
        <a:lstStyle/>
        <a:p>
          <a:r>
            <a: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Ведение РИС</a:t>
          </a:r>
        </a:p>
      </dgm:t>
    </dgm:pt>
    <dgm:pt modelId="{F5A6F5E5-7B71-4E66-A703-1D059D184321}" type="parTrans" cxnId="{11C98948-2AD7-444F-9B2E-1D9DEFEF699B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2FA5EA-D2F1-4209-B414-00A2404109D6}" type="sibTrans" cxnId="{11C98948-2AD7-444F-9B2E-1D9DEFEF699B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2F871F-7802-41F6-85C2-1557617754E7}">
      <dgm:prSet custT="1"/>
      <dgm:spPr/>
      <dgm:t>
        <a:bodyPr/>
        <a:lstStyle/>
        <a:p>
          <a:r>
            <a: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Подготовка лиц, привлекаемых к проведению ЕГЭ, на обучающей платформе ФГБУ «ФЦТ»</a:t>
          </a:r>
        </a:p>
      </dgm:t>
    </dgm:pt>
    <dgm:pt modelId="{7513538D-4123-4DBE-81B4-6F9EB465E7FC}" type="parTrans" cxnId="{CE4B613F-8ABD-4CA7-976C-333E2A8C8ADB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9EABD-3759-4810-A218-F8FB192CF73E}" type="sibTrans" cxnId="{CE4B613F-8ABD-4CA7-976C-333E2A8C8ADB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1D052D-380B-4F31-ABF2-C4190238AE49}">
      <dgm:prSet custT="1"/>
      <dgm:spPr/>
      <dgm:t>
        <a:bodyPr/>
        <a:lstStyle/>
        <a:p>
          <a:r>
            <a: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Доля организаторов, технических специалистов, участвовавших в тренировочных экзаменах</a:t>
          </a:r>
        </a:p>
      </dgm:t>
    </dgm:pt>
    <dgm:pt modelId="{82F0FEC9-9D88-417C-918B-7710C9D2F3A8}" type="parTrans" cxnId="{2D9BC69B-60AE-4E25-A89C-7BCB651C42E6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2924D8-CDE5-41FC-A082-C169784465CB}" type="sibTrans" cxnId="{2D9BC69B-60AE-4E25-A89C-7BCB651C42E6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D39890-EC95-42FC-BB08-053F967BED0F}">
      <dgm:prSet custT="1"/>
      <dgm:spPr/>
      <dgm:t>
        <a:bodyPr/>
        <a:lstStyle/>
        <a:p>
          <a:r>
            <a:rPr lang="ru-RU" sz="1400" i="0">
              <a:effectLst/>
              <a:latin typeface="Arial" panose="020B0604020202020204" pitchFamily="34" charset="0"/>
              <a:cs typeface="Arial" panose="020B0604020202020204" pitchFamily="34" charset="0"/>
            </a:rPr>
            <a:t>Количество нарушений сроков прохождения этапа «Подготовка к экзаменам»: </a:t>
          </a:r>
          <a:br>
            <a:rPr lang="ru-RU" sz="1400" i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i="0">
              <a:effectLst/>
              <a:latin typeface="Arial" panose="020B0604020202020204" pitchFamily="34" charset="0"/>
              <a:cs typeface="Arial" panose="020B0604020202020204" pitchFamily="34" charset="0"/>
            </a:rPr>
            <a:t>«Техподготовка пройдена», </a:t>
          </a:r>
          <a:br>
            <a:rPr lang="ru-RU" sz="1400" i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i="0">
              <a:effectLst/>
              <a:latin typeface="Arial" panose="020B0604020202020204" pitchFamily="34" charset="0"/>
              <a:cs typeface="Arial" panose="020B0604020202020204" pitchFamily="34" charset="0"/>
            </a:rPr>
            <a:t>Авторизация всех токенов членов ГЭК, назначенных на экзамены;</a:t>
          </a:r>
          <a:br>
            <a:rPr lang="ru-RU" sz="1400" i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i="0">
              <a:effectLst/>
              <a:latin typeface="Arial" panose="020B0604020202020204" pitchFamily="34" charset="0"/>
              <a:cs typeface="Arial" panose="020B0604020202020204" pitchFamily="34" charset="0"/>
            </a:rPr>
            <a:t>«КТГ завершен», </a:t>
          </a:r>
          <a:br>
            <a:rPr lang="ru-RU" sz="1400" i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i="0">
              <a:effectLst/>
              <a:latin typeface="Arial" panose="020B0604020202020204" pitchFamily="34" charset="0"/>
              <a:cs typeface="Arial" panose="020B0604020202020204" pitchFamily="34" charset="0"/>
            </a:rPr>
            <a:t>«Акты переданы»</a:t>
          </a:r>
          <a:endParaRPr lang="ru-RU" sz="1400" i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F4679-0335-4DB7-A570-FFBEC09BB7BC}" type="parTrans" cxnId="{268386EC-B39E-44CF-8FBF-63BC09573C38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514C81-32FD-4CC2-9F50-29452C941B12}" type="sibTrans" cxnId="{268386EC-B39E-44CF-8FBF-63BC09573C38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F0AD31-DCC4-4680-A0D6-C061C830070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b="1">
              <a:effectLst/>
              <a:latin typeface="Arial" panose="020B0604020202020204" pitchFamily="34" charset="0"/>
              <a:cs typeface="Arial" panose="020B0604020202020204" pitchFamily="34" charset="0"/>
            </a:rPr>
            <a:t>30 баллов</a:t>
          </a:r>
          <a:endParaRPr lang="ru-RU" sz="1400" b="1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8CCE26-CADD-4998-A42F-0F0A453978B7}" type="parTrans" cxnId="{B2A36EBF-C9C6-4863-A675-9B818F5B9ED7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82126D-89DD-4E02-9FF8-3FC56AE565D3}" type="sibTrans" cxnId="{B2A36EBF-C9C6-4863-A675-9B818F5B9ED7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F80186-CAE9-4C06-AE35-EB76EC8A4F16}" type="pres">
      <dgm:prSet presAssocID="{AB50B5D9-C824-4705-AD57-F1A0E500AB7F}" presName="Name0" presStyleCnt="0">
        <dgm:presLayoutVars>
          <dgm:dir/>
          <dgm:animLvl val="lvl"/>
          <dgm:resizeHandles val="exact"/>
        </dgm:presLayoutVars>
      </dgm:prSet>
      <dgm:spPr/>
    </dgm:pt>
    <dgm:pt modelId="{2DFAFCB6-554A-4B21-89AE-608E6D130453}" type="pres">
      <dgm:prSet presAssocID="{D756FDB9-AB7D-45DE-9348-CE1CAA5F8CE8}" presName="compositeNode" presStyleCnt="0">
        <dgm:presLayoutVars>
          <dgm:bulletEnabled val="1"/>
        </dgm:presLayoutVars>
      </dgm:prSet>
      <dgm:spPr/>
    </dgm:pt>
    <dgm:pt modelId="{3AA6F012-6B39-40B9-84E0-B938C0393A98}" type="pres">
      <dgm:prSet presAssocID="{D756FDB9-AB7D-45DE-9348-CE1CAA5F8CE8}" presName="bgRect" presStyleLbl="node1" presStyleIdx="0" presStyleCnt="4"/>
      <dgm:spPr/>
    </dgm:pt>
    <dgm:pt modelId="{3394A2DF-90F4-4B19-BE47-A7E1EC0B1EC2}" type="pres">
      <dgm:prSet presAssocID="{D756FDB9-AB7D-45DE-9348-CE1CAA5F8CE8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6BE4B216-3488-403C-B9EA-173E000B6EA9}" type="pres">
      <dgm:prSet presAssocID="{D756FDB9-AB7D-45DE-9348-CE1CAA5F8CE8}" presName="childNode" presStyleLbl="node1" presStyleIdx="0" presStyleCnt="4">
        <dgm:presLayoutVars>
          <dgm:bulletEnabled val="1"/>
        </dgm:presLayoutVars>
      </dgm:prSet>
      <dgm:spPr/>
    </dgm:pt>
    <dgm:pt modelId="{B5B7FB45-2A20-429E-B3E7-D20614E1BB6B}" type="pres">
      <dgm:prSet presAssocID="{955DF807-3495-47E3-903A-92248B708B1A}" presName="hSp" presStyleCnt="0"/>
      <dgm:spPr/>
    </dgm:pt>
    <dgm:pt modelId="{2A01666C-FD3C-40DC-B865-6829595BCE4B}" type="pres">
      <dgm:prSet presAssocID="{955DF807-3495-47E3-903A-92248B708B1A}" presName="vProcSp" presStyleCnt="0"/>
      <dgm:spPr/>
    </dgm:pt>
    <dgm:pt modelId="{79B92719-65B8-479E-8FF0-F189C5F45797}" type="pres">
      <dgm:prSet presAssocID="{955DF807-3495-47E3-903A-92248B708B1A}" presName="vSp1" presStyleCnt="0"/>
      <dgm:spPr/>
    </dgm:pt>
    <dgm:pt modelId="{DF256DED-2E84-4F62-A82A-8056C22E4EB0}" type="pres">
      <dgm:prSet presAssocID="{955DF807-3495-47E3-903A-92248B708B1A}" presName="simulatedConn" presStyleLbl="solidFgAcc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CB983A20-3D5A-4E65-81A2-063C400A6409}" type="pres">
      <dgm:prSet presAssocID="{955DF807-3495-47E3-903A-92248B708B1A}" presName="vSp2" presStyleCnt="0"/>
      <dgm:spPr/>
    </dgm:pt>
    <dgm:pt modelId="{292D609D-BBBA-4315-B8B7-7ABA5F9883BF}" type="pres">
      <dgm:prSet presAssocID="{955DF807-3495-47E3-903A-92248B708B1A}" presName="sibTrans" presStyleCnt="0"/>
      <dgm:spPr/>
    </dgm:pt>
    <dgm:pt modelId="{4DDDBE6C-64D9-4AAD-B02D-FF2E48D15201}" type="pres">
      <dgm:prSet presAssocID="{43AFC8CB-DBC1-41DD-A8F6-C0281B899DA0}" presName="compositeNode" presStyleCnt="0">
        <dgm:presLayoutVars>
          <dgm:bulletEnabled val="1"/>
        </dgm:presLayoutVars>
      </dgm:prSet>
      <dgm:spPr/>
    </dgm:pt>
    <dgm:pt modelId="{445ED4D0-78E1-456A-9E6C-4779E6BA9684}" type="pres">
      <dgm:prSet presAssocID="{43AFC8CB-DBC1-41DD-A8F6-C0281B899DA0}" presName="bgRect" presStyleLbl="node1" presStyleIdx="1" presStyleCnt="4"/>
      <dgm:spPr/>
    </dgm:pt>
    <dgm:pt modelId="{8C695722-178D-43DF-A75D-5A65F93A0650}" type="pres">
      <dgm:prSet presAssocID="{43AFC8CB-DBC1-41DD-A8F6-C0281B899DA0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6CB893B0-C440-4DDF-968C-7FD812750C1A}" type="pres">
      <dgm:prSet presAssocID="{43AFC8CB-DBC1-41DD-A8F6-C0281B899DA0}" presName="childNode" presStyleLbl="node1" presStyleIdx="1" presStyleCnt="4">
        <dgm:presLayoutVars>
          <dgm:bulletEnabled val="1"/>
        </dgm:presLayoutVars>
      </dgm:prSet>
      <dgm:spPr/>
    </dgm:pt>
    <dgm:pt modelId="{E5E282FF-AE94-46AB-A2F1-A95EF4744D9B}" type="pres">
      <dgm:prSet presAssocID="{D63DB74F-99AC-459B-BFBF-B608FC68A551}" presName="hSp" presStyleCnt="0"/>
      <dgm:spPr/>
    </dgm:pt>
    <dgm:pt modelId="{4FAFEBE1-4B26-4F45-BD61-EC907A9B3E12}" type="pres">
      <dgm:prSet presAssocID="{D63DB74F-99AC-459B-BFBF-B608FC68A551}" presName="vProcSp" presStyleCnt="0"/>
      <dgm:spPr/>
    </dgm:pt>
    <dgm:pt modelId="{185A9D63-26BA-4E7A-B2B9-2E5398849A00}" type="pres">
      <dgm:prSet presAssocID="{D63DB74F-99AC-459B-BFBF-B608FC68A551}" presName="vSp1" presStyleCnt="0"/>
      <dgm:spPr/>
    </dgm:pt>
    <dgm:pt modelId="{00C28FD8-E36B-4774-8EE9-064CA41CC28F}" type="pres">
      <dgm:prSet presAssocID="{D63DB74F-99AC-459B-BFBF-B608FC68A551}" presName="simulatedConn" presStyleLbl="solidFgAcc1" presStyleIdx="1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5E4AFD6B-61F8-4172-80BD-9B7DEC7B02D2}" type="pres">
      <dgm:prSet presAssocID="{D63DB74F-99AC-459B-BFBF-B608FC68A551}" presName="vSp2" presStyleCnt="0"/>
      <dgm:spPr/>
    </dgm:pt>
    <dgm:pt modelId="{7074F9E5-2B43-4184-A38A-37DC4025A967}" type="pres">
      <dgm:prSet presAssocID="{D63DB74F-99AC-459B-BFBF-B608FC68A551}" presName="sibTrans" presStyleCnt="0"/>
      <dgm:spPr/>
    </dgm:pt>
    <dgm:pt modelId="{1E25F77D-ECE9-471A-8EEF-E524BD9F3BFE}" type="pres">
      <dgm:prSet presAssocID="{E046D426-BE87-4B0D-BF03-95F0CCAED7CD}" presName="compositeNode" presStyleCnt="0">
        <dgm:presLayoutVars>
          <dgm:bulletEnabled val="1"/>
        </dgm:presLayoutVars>
      </dgm:prSet>
      <dgm:spPr/>
    </dgm:pt>
    <dgm:pt modelId="{B76DB9E8-F5C2-4D5B-9A40-CD5FC0F4384B}" type="pres">
      <dgm:prSet presAssocID="{E046D426-BE87-4B0D-BF03-95F0CCAED7CD}" presName="bgRect" presStyleLbl="node1" presStyleIdx="2" presStyleCnt="4"/>
      <dgm:spPr/>
    </dgm:pt>
    <dgm:pt modelId="{E521ECC5-3543-4A5C-849F-6F012F5FBE37}" type="pres">
      <dgm:prSet presAssocID="{E046D426-BE87-4B0D-BF03-95F0CCAED7CD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D5A57647-ED72-49FF-A128-DE869E7DA5EF}" type="pres">
      <dgm:prSet presAssocID="{E046D426-BE87-4B0D-BF03-95F0CCAED7CD}" presName="childNode" presStyleLbl="node1" presStyleIdx="2" presStyleCnt="4">
        <dgm:presLayoutVars>
          <dgm:bulletEnabled val="1"/>
        </dgm:presLayoutVars>
      </dgm:prSet>
      <dgm:spPr/>
    </dgm:pt>
    <dgm:pt modelId="{7CF26F89-A265-4977-9740-CED204431FA6}" type="pres">
      <dgm:prSet presAssocID="{B203B655-1BAC-4E16-A3E2-A15E9C2617CC}" presName="hSp" presStyleCnt="0"/>
      <dgm:spPr/>
    </dgm:pt>
    <dgm:pt modelId="{D2623394-A1AB-47F1-BEE2-AEE3031B7839}" type="pres">
      <dgm:prSet presAssocID="{B203B655-1BAC-4E16-A3E2-A15E9C2617CC}" presName="vProcSp" presStyleCnt="0"/>
      <dgm:spPr/>
    </dgm:pt>
    <dgm:pt modelId="{72021BD2-7327-441F-8D3B-DE80DE3E5CFB}" type="pres">
      <dgm:prSet presAssocID="{B203B655-1BAC-4E16-A3E2-A15E9C2617CC}" presName="vSp1" presStyleCnt="0"/>
      <dgm:spPr/>
    </dgm:pt>
    <dgm:pt modelId="{4A08CC62-3B44-427A-91A5-1C6F0270E2AE}" type="pres">
      <dgm:prSet presAssocID="{B203B655-1BAC-4E16-A3E2-A15E9C2617CC}" presName="simulatedConn" presStyleLbl="solidFgAcc1" presStyleIdx="2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B4D39647-EEFA-46A8-A840-DB10224560B5}" type="pres">
      <dgm:prSet presAssocID="{B203B655-1BAC-4E16-A3E2-A15E9C2617CC}" presName="vSp2" presStyleCnt="0"/>
      <dgm:spPr/>
    </dgm:pt>
    <dgm:pt modelId="{4E26632F-D581-4894-9BD3-F742AFD1D093}" type="pres">
      <dgm:prSet presAssocID="{B203B655-1BAC-4E16-A3E2-A15E9C2617CC}" presName="sibTrans" presStyleCnt="0"/>
      <dgm:spPr/>
    </dgm:pt>
    <dgm:pt modelId="{0CD1933E-5D4F-420A-801B-4A6D8CF5412E}" type="pres">
      <dgm:prSet presAssocID="{58F0AD31-DCC4-4680-A0D6-C061C830070F}" presName="compositeNode" presStyleCnt="0">
        <dgm:presLayoutVars>
          <dgm:bulletEnabled val="1"/>
        </dgm:presLayoutVars>
      </dgm:prSet>
      <dgm:spPr/>
    </dgm:pt>
    <dgm:pt modelId="{60FA0974-A452-48A0-9112-F5832ACDBC82}" type="pres">
      <dgm:prSet presAssocID="{58F0AD31-DCC4-4680-A0D6-C061C830070F}" presName="bgRect" presStyleLbl="node1" presStyleIdx="3" presStyleCnt="4"/>
      <dgm:spPr/>
    </dgm:pt>
    <dgm:pt modelId="{DBDE2254-B61C-4C3F-B65F-4F6034C6EBCC}" type="pres">
      <dgm:prSet presAssocID="{58F0AD31-DCC4-4680-A0D6-C061C830070F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7740A347-FB1E-431E-B27C-CF9F567AFC88}" type="pres">
      <dgm:prSet presAssocID="{58F0AD31-DCC4-4680-A0D6-C061C830070F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9EA55F10-7EA1-4DC7-AD38-6518ABF1BE65}" type="presOf" srcId="{6F2F871F-7802-41F6-85C2-1557617754E7}" destId="{6CB893B0-C440-4DDF-968C-7FD812750C1A}" srcOrd="0" destOrd="0" presId="urn:microsoft.com/office/officeart/2005/8/layout/hProcess7#1"/>
    <dgm:cxn modelId="{B746DA10-135D-4FFD-85AD-CBB1316CD3FF}" type="presOf" srcId="{E046D426-BE87-4B0D-BF03-95F0CCAED7CD}" destId="{E521ECC5-3543-4A5C-849F-6F012F5FBE37}" srcOrd="1" destOrd="0" presId="urn:microsoft.com/office/officeart/2005/8/layout/hProcess7#1"/>
    <dgm:cxn modelId="{1F7DFA15-BE68-4ACD-988F-642D5B2D953E}" type="presOf" srcId="{43AFC8CB-DBC1-41DD-A8F6-C0281B899DA0}" destId="{8C695722-178D-43DF-A75D-5A65F93A0650}" srcOrd="1" destOrd="0" presId="urn:microsoft.com/office/officeart/2005/8/layout/hProcess7#1"/>
    <dgm:cxn modelId="{50C2DB28-A8E7-4214-B666-2C5E69095E96}" srcId="{AB50B5D9-C824-4705-AD57-F1A0E500AB7F}" destId="{D756FDB9-AB7D-45DE-9348-CE1CAA5F8CE8}" srcOrd="0" destOrd="0" parTransId="{A9B0DD6E-DACC-4571-A3AF-E84228B8AA9C}" sibTransId="{955DF807-3495-47E3-903A-92248B708B1A}"/>
    <dgm:cxn modelId="{CE4B613F-8ABD-4CA7-976C-333E2A8C8ADB}" srcId="{43AFC8CB-DBC1-41DD-A8F6-C0281B899DA0}" destId="{6F2F871F-7802-41F6-85C2-1557617754E7}" srcOrd="0" destOrd="0" parTransId="{7513538D-4123-4DBE-81B4-6F9EB465E7FC}" sibTransId="{F979EABD-3759-4810-A218-F8FB192CF73E}"/>
    <dgm:cxn modelId="{84E8045C-F560-4469-A826-DD3A55E50226}" type="presOf" srcId="{2D1D052D-380B-4F31-ABF2-C4190238AE49}" destId="{D5A57647-ED72-49FF-A128-DE869E7DA5EF}" srcOrd="0" destOrd="0" presId="urn:microsoft.com/office/officeart/2005/8/layout/hProcess7#1"/>
    <dgm:cxn modelId="{63749C46-3B8F-48EA-AF5B-B2D6B3B10A4F}" type="presOf" srcId="{43AFC8CB-DBC1-41DD-A8F6-C0281B899DA0}" destId="{445ED4D0-78E1-456A-9E6C-4779E6BA9684}" srcOrd="0" destOrd="0" presId="urn:microsoft.com/office/officeart/2005/8/layout/hProcess7#1"/>
    <dgm:cxn modelId="{11C98948-2AD7-444F-9B2E-1D9DEFEF699B}" srcId="{D756FDB9-AB7D-45DE-9348-CE1CAA5F8CE8}" destId="{DA3F057C-3870-4E50-AEB9-1D75CECAACD5}" srcOrd="0" destOrd="0" parTransId="{F5A6F5E5-7B71-4E66-A703-1D059D184321}" sibTransId="{9D2FA5EA-D2F1-4209-B414-00A2404109D6}"/>
    <dgm:cxn modelId="{CC390C50-9041-4BB9-B38E-7CB23EB9526B}" type="presOf" srcId="{E046D426-BE87-4B0D-BF03-95F0CCAED7CD}" destId="{B76DB9E8-F5C2-4D5B-9A40-CD5FC0F4384B}" srcOrd="0" destOrd="0" presId="urn:microsoft.com/office/officeart/2005/8/layout/hProcess7#1"/>
    <dgm:cxn modelId="{F9E99A73-C632-427F-9389-DDC3BB08F51C}" type="presOf" srcId="{DA3F057C-3870-4E50-AEB9-1D75CECAACD5}" destId="{6BE4B216-3488-403C-B9EA-173E000B6EA9}" srcOrd="0" destOrd="0" presId="urn:microsoft.com/office/officeart/2005/8/layout/hProcess7#1"/>
    <dgm:cxn modelId="{2D9BC69B-60AE-4E25-A89C-7BCB651C42E6}" srcId="{E046D426-BE87-4B0D-BF03-95F0CCAED7CD}" destId="{2D1D052D-380B-4F31-ABF2-C4190238AE49}" srcOrd="0" destOrd="0" parTransId="{82F0FEC9-9D88-417C-918B-7710C9D2F3A8}" sibTransId="{152924D8-CDE5-41FC-A082-C169784465CB}"/>
    <dgm:cxn modelId="{28B10DA4-1D77-4B3F-B698-D0CF293EB280}" type="presOf" srcId="{AB50B5D9-C824-4705-AD57-F1A0E500AB7F}" destId="{53F80186-CAE9-4C06-AE35-EB76EC8A4F16}" srcOrd="0" destOrd="0" presId="urn:microsoft.com/office/officeart/2005/8/layout/hProcess7#1"/>
    <dgm:cxn modelId="{672B6FB2-BCE2-42A0-B91A-412FCBA5F2F2}" type="presOf" srcId="{D756FDB9-AB7D-45DE-9348-CE1CAA5F8CE8}" destId="{3AA6F012-6B39-40B9-84E0-B938C0393A98}" srcOrd="0" destOrd="0" presId="urn:microsoft.com/office/officeart/2005/8/layout/hProcess7#1"/>
    <dgm:cxn modelId="{10221FB8-61B7-41B9-8FE9-3D393926DC29}" type="presOf" srcId="{E0D39890-EC95-42FC-BB08-053F967BED0F}" destId="{7740A347-FB1E-431E-B27C-CF9F567AFC88}" srcOrd="0" destOrd="0" presId="urn:microsoft.com/office/officeart/2005/8/layout/hProcess7#1"/>
    <dgm:cxn modelId="{832F7EBE-8D18-449B-8A20-CF9AEFB59528}" srcId="{AB50B5D9-C824-4705-AD57-F1A0E500AB7F}" destId="{E046D426-BE87-4B0D-BF03-95F0CCAED7CD}" srcOrd="2" destOrd="0" parTransId="{31E58D19-1107-4C1D-AC80-5D2CC2239211}" sibTransId="{B203B655-1BAC-4E16-A3E2-A15E9C2617CC}"/>
    <dgm:cxn modelId="{B2A36EBF-C9C6-4863-A675-9B818F5B9ED7}" srcId="{AB50B5D9-C824-4705-AD57-F1A0E500AB7F}" destId="{58F0AD31-DCC4-4680-A0D6-C061C830070F}" srcOrd="3" destOrd="0" parTransId="{228CCE26-CADD-4998-A42F-0F0A453978B7}" sibTransId="{4B82126D-89DD-4E02-9FF8-3FC56AE565D3}"/>
    <dgm:cxn modelId="{4D9CD5D2-631F-48EB-AA7D-C6C94495638A}" type="presOf" srcId="{58F0AD31-DCC4-4680-A0D6-C061C830070F}" destId="{60FA0974-A452-48A0-9112-F5832ACDBC82}" srcOrd="0" destOrd="0" presId="urn:microsoft.com/office/officeart/2005/8/layout/hProcess7#1"/>
    <dgm:cxn modelId="{8B6471D4-C6E0-4080-966E-4682E842FF06}" type="presOf" srcId="{58F0AD31-DCC4-4680-A0D6-C061C830070F}" destId="{DBDE2254-B61C-4C3F-B65F-4F6034C6EBCC}" srcOrd="1" destOrd="0" presId="urn:microsoft.com/office/officeart/2005/8/layout/hProcess7#1"/>
    <dgm:cxn modelId="{D326F6E4-F48B-4FD5-9D87-EBA02B206158}" srcId="{AB50B5D9-C824-4705-AD57-F1A0E500AB7F}" destId="{43AFC8CB-DBC1-41DD-A8F6-C0281B899DA0}" srcOrd="1" destOrd="0" parTransId="{C5016019-4681-4397-81F1-31B829F70BA4}" sibTransId="{D63DB74F-99AC-459B-BFBF-B608FC68A551}"/>
    <dgm:cxn modelId="{268386EC-B39E-44CF-8FBF-63BC09573C38}" srcId="{58F0AD31-DCC4-4680-A0D6-C061C830070F}" destId="{E0D39890-EC95-42FC-BB08-053F967BED0F}" srcOrd="0" destOrd="0" parTransId="{61BF4679-0335-4DB7-A570-FFBEC09BB7BC}" sibTransId="{E8514C81-32FD-4CC2-9F50-29452C941B12}"/>
    <dgm:cxn modelId="{33E1C1FA-270E-4D7B-8119-2D81F335BA2C}" type="presOf" srcId="{D756FDB9-AB7D-45DE-9348-CE1CAA5F8CE8}" destId="{3394A2DF-90F4-4B19-BE47-A7E1EC0B1EC2}" srcOrd="1" destOrd="0" presId="urn:microsoft.com/office/officeart/2005/8/layout/hProcess7#1"/>
    <dgm:cxn modelId="{EB7817B5-79B6-4260-8B08-DEF5B8D908D6}" type="presParOf" srcId="{53F80186-CAE9-4C06-AE35-EB76EC8A4F16}" destId="{2DFAFCB6-554A-4B21-89AE-608E6D130453}" srcOrd="0" destOrd="0" presId="urn:microsoft.com/office/officeart/2005/8/layout/hProcess7#1"/>
    <dgm:cxn modelId="{38EDF325-F16C-42C6-8589-62E6E9D29632}" type="presParOf" srcId="{2DFAFCB6-554A-4B21-89AE-608E6D130453}" destId="{3AA6F012-6B39-40B9-84E0-B938C0393A98}" srcOrd="0" destOrd="0" presId="urn:microsoft.com/office/officeart/2005/8/layout/hProcess7#1"/>
    <dgm:cxn modelId="{503FFBBD-135F-4BB5-BE7C-A3B9F4BEB6F4}" type="presParOf" srcId="{2DFAFCB6-554A-4B21-89AE-608E6D130453}" destId="{3394A2DF-90F4-4B19-BE47-A7E1EC0B1EC2}" srcOrd="1" destOrd="0" presId="urn:microsoft.com/office/officeart/2005/8/layout/hProcess7#1"/>
    <dgm:cxn modelId="{10D46A16-C068-421D-922D-4A1E2DAC59B6}" type="presParOf" srcId="{2DFAFCB6-554A-4B21-89AE-608E6D130453}" destId="{6BE4B216-3488-403C-B9EA-173E000B6EA9}" srcOrd="2" destOrd="0" presId="urn:microsoft.com/office/officeart/2005/8/layout/hProcess7#1"/>
    <dgm:cxn modelId="{657DB4E7-8904-4A5D-A846-3024F4FFD432}" type="presParOf" srcId="{53F80186-CAE9-4C06-AE35-EB76EC8A4F16}" destId="{B5B7FB45-2A20-429E-B3E7-D20614E1BB6B}" srcOrd="1" destOrd="0" presId="urn:microsoft.com/office/officeart/2005/8/layout/hProcess7#1"/>
    <dgm:cxn modelId="{F3A9C13F-AA64-4F15-8E88-913F6013623B}" type="presParOf" srcId="{53F80186-CAE9-4C06-AE35-EB76EC8A4F16}" destId="{2A01666C-FD3C-40DC-B865-6829595BCE4B}" srcOrd="2" destOrd="0" presId="urn:microsoft.com/office/officeart/2005/8/layout/hProcess7#1"/>
    <dgm:cxn modelId="{1CF6A5DF-DCBF-4468-8D81-6D2DA766FEB1}" type="presParOf" srcId="{2A01666C-FD3C-40DC-B865-6829595BCE4B}" destId="{79B92719-65B8-479E-8FF0-F189C5F45797}" srcOrd="0" destOrd="0" presId="urn:microsoft.com/office/officeart/2005/8/layout/hProcess7#1"/>
    <dgm:cxn modelId="{1DA5DB10-E6B2-4E3D-AE03-8BE851FDE441}" type="presParOf" srcId="{2A01666C-FD3C-40DC-B865-6829595BCE4B}" destId="{DF256DED-2E84-4F62-A82A-8056C22E4EB0}" srcOrd="1" destOrd="0" presId="urn:microsoft.com/office/officeart/2005/8/layout/hProcess7#1"/>
    <dgm:cxn modelId="{FE41767D-D5E2-416B-B10A-C288DAD58505}" type="presParOf" srcId="{2A01666C-FD3C-40DC-B865-6829595BCE4B}" destId="{CB983A20-3D5A-4E65-81A2-063C400A6409}" srcOrd="2" destOrd="0" presId="urn:microsoft.com/office/officeart/2005/8/layout/hProcess7#1"/>
    <dgm:cxn modelId="{D3596058-2E0E-47C3-B529-B2C1E9CDBEF6}" type="presParOf" srcId="{53F80186-CAE9-4C06-AE35-EB76EC8A4F16}" destId="{292D609D-BBBA-4315-B8B7-7ABA5F9883BF}" srcOrd="3" destOrd="0" presId="urn:microsoft.com/office/officeart/2005/8/layout/hProcess7#1"/>
    <dgm:cxn modelId="{FA3362A1-8E02-4ECD-8CEA-F7B4F9903ECF}" type="presParOf" srcId="{53F80186-CAE9-4C06-AE35-EB76EC8A4F16}" destId="{4DDDBE6C-64D9-4AAD-B02D-FF2E48D15201}" srcOrd="4" destOrd="0" presId="urn:microsoft.com/office/officeart/2005/8/layout/hProcess7#1"/>
    <dgm:cxn modelId="{6AE51AAA-37A6-44C2-BB37-B08AEF49DEAE}" type="presParOf" srcId="{4DDDBE6C-64D9-4AAD-B02D-FF2E48D15201}" destId="{445ED4D0-78E1-456A-9E6C-4779E6BA9684}" srcOrd="0" destOrd="0" presId="urn:microsoft.com/office/officeart/2005/8/layout/hProcess7#1"/>
    <dgm:cxn modelId="{EA97146D-0454-4294-B663-3B3AE6B573A0}" type="presParOf" srcId="{4DDDBE6C-64D9-4AAD-B02D-FF2E48D15201}" destId="{8C695722-178D-43DF-A75D-5A65F93A0650}" srcOrd="1" destOrd="0" presId="urn:microsoft.com/office/officeart/2005/8/layout/hProcess7#1"/>
    <dgm:cxn modelId="{B51719AF-3C46-4B37-96C5-E02B63D29259}" type="presParOf" srcId="{4DDDBE6C-64D9-4AAD-B02D-FF2E48D15201}" destId="{6CB893B0-C440-4DDF-968C-7FD812750C1A}" srcOrd="2" destOrd="0" presId="urn:microsoft.com/office/officeart/2005/8/layout/hProcess7#1"/>
    <dgm:cxn modelId="{3B51DEB4-200E-41D8-8247-A07D8F2FDABB}" type="presParOf" srcId="{53F80186-CAE9-4C06-AE35-EB76EC8A4F16}" destId="{E5E282FF-AE94-46AB-A2F1-A95EF4744D9B}" srcOrd="5" destOrd="0" presId="urn:microsoft.com/office/officeart/2005/8/layout/hProcess7#1"/>
    <dgm:cxn modelId="{D90760F8-94AA-4028-B7A4-6ADC020A3430}" type="presParOf" srcId="{53F80186-CAE9-4C06-AE35-EB76EC8A4F16}" destId="{4FAFEBE1-4B26-4F45-BD61-EC907A9B3E12}" srcOrd="6" destOrd="0" presId="urn:microsoft.com/office/officeart/2005/8/layout/hProcess7#1"/>
    <dgm:cxn modelId="{09CEF2A3-0750-4CFA-B037-B7CFB2A48DE1}" type="presParOf" srcId="{4FAFEBE1-4B26-4F45-BD61-EC907A9B3E12}" destId="{185A9D63-26BA-4E7A-B2B9-2E5398849A00}" srcOrd="0" destOrd="0" presId="urn:microsoft.com/office/officeart/2005/8/layout/hProcess7#1"/>
    <dgm:cxn modelId="{4D6B9D72-13FA-4742-B5BC-0BCA267E65FE}" type="presParOf" srcId="{4FAFEBE1-4B26-4F45-BD61-EC907A9B3E12}" destId="{00C28FD8-E36B-4774-8EE9-064CA41CC28F}" srcOrd="1" destOrd="0" presId="urn:microsoft.com/office/officeart/2005/8/layout/hProcess7#1"/>
    <dgm:cxn modelId="{B2CB0E97-B0DB-43FF-AF11-61297DCBCD14}" type="presParOf" srcId="{4FAFEBE1-4B26-4F45-BD61-EC907A9B3E12}" destId="{5E4AFD6B-61F8-4172-80BD-9B7DEC7B02D2}" srcOrd="2" destOrd="0" presId="urn:microsoft.com/office/officeart/2005/8/layout/hProcess7#1"/>
    <dgm:cxn modelId="{AA3277B6-D545-40E8-A308-38D46565ED90}" type="presParOf" srcId="{53F80186-CAE9-4C06-AE35-EB76EC8A4F16}" destId="{7074F9E5-2B43-4184-A38A-37DC4025A967}" srcOrd="7" destOrd="0" presId="urn:microsoft.com/office/officeart/2005/8/layout/hProcess7#1"/>
    <dgm:cxn modelId="{BD0AFF44-74F0-4120-BC4D-CEA2F99B2EC9}" type="presParOf" srcId="{53F80186-CAE9-4C06-AE35-EB76EC8A4F16}" destId="{1E25F77D-ECE9-471A-8EEF-E524BD9F3BFE}" srcOrd="8" destOrd="0" presId="urn:microsoft.com/office/officeart/2005/8/layout/hProcess7#1"/>
    <dgm:cxn modelId="{DA2B3519-EFDB-4224-AC9C-D1007FFC7305}" type="presParOf" srcId="{1E25F77D-ECE9-471A-8EEF-E524BD9F3BFE}" destId="{B76DB9E8-F5C2-4D5B-9A40-CD5FC0F4384B}" srcOrd="0" destOrd="0" presId="urn:microsoft.com/office/officeart/2005/8/layout/hProcess7#1"/>
    <dgm:cxn modelId="{833D8D9D-DE0C-4483-AE4C-8AA8ED23B656}" type="presParOf" srcId="{1E25F77D-ECE9-471A-8EEF-E524BD9F3BFE}" destId="{E521ECC5-3543-4A5C-849F-6F012F5FBE37}" srcOrd="1" destOrd="0" presId="urn:microsoft.com/office/officeart/2005/8/layout/hProcess7#1"/>
    <dgm:cxn modelId="{F0223421-23BA-48E8-AFA5-5320A66F4558}" type="presParOf" srcId="{1E25F77D-ECE9-471A-8EEF-E524BD9F3BFE}" destId="{D5A57647-ED72-49FF-A128-DE869E7DA5EF}" srcOrd="2" destOrd="0" presId="urn:microsoft.com/office/officeart/2005/8/layout/hProcess7#1"/>
    <dgm:cxn modelId="{5F6D50CF-73BC-4A6C-95D1-4DD5448E9204}" type="presParOf" srcId="{53F80186-CAE9-4C06-AE35-EB76EC8A4F16}" destId="{7CF26F89-A265-4977-9740-CED204431FA6}" srcOrd="9" destOrd="0" presId="urn:microsoft.com/office/officeart/2005/8/layout/hProcess7#1"/>
    <dgm:cxn modelId="{FE3A2EA0-6389-44B0-B15C-EA2F1BE4E640}" type="presParOf" srcId="{53F80186-CAE9-4C06-AE35-EB76EC8A4F16}" destId="{D2623394-A1AB-47F1-BEE2-AEE3031B7839}" srcOrd="10" destOrd="0" presId="urn:microsoft.com/office/officeart/2005/8/layout/hProcess7#1"/>
    <dgm:cxn modelId="{21FDAF8C-E5C2-4F32-9E7E-BA7C4D67A89D}" type="presParOf" srcId="{D2623394-A1AB-47F1-BEE2-AEE3031B7839}" destId="{72021BD2-7327-441F-8D3B-DE80DE3E5CFB}" srcOrd="0" destOrd="0" presId="urn:microsoft.com/office/officeart/2005/8/layout/hProcess7#1"/>
    <dgm:cxn modelId="{1466E16E-2434-4501-BDE3-107E898C1814}" type="presParOf" srcId="{D2623394-A1AB-47F1-BEE2-AEE3031B7839}" destId="{4A08CC62-3B44-427A-91A5-1C6F0270E2AE}" srcOrd="1" destOrd="0" presId="urn:microsoft.com/office/officeart/2005/8/layout/hProcess7#1"/>
    <dgm:cxn modelId="{B2A98B35-9548-4D84-BA24-231F3ECEF0F3}" type="presParOf" srcId="{D2623394-A1AB-47F1-BEE2-AEE3031B7839}" destId="{B4D39647-EEFA-46A8-A840-DB10224560B5}" srcOrd="2" destOrd="0" presId="urn:microsoft.com/office/officeart/2005/8/layout/hProcess7#1"/>
    <dgm:cxn modelId="{F5383D16-4845-454B-99C6-9AB3B334B5B2}" type="presParOf" srcId="{53F80186-CAE9-4C06-AE35-EB76EC8A4F16}" destId="{4E26632F-D581-4894-9BD3-F742AFD1D093}" srcOrd="11" destOrd="0" presId="urn:microsoft.com/office/officeart/2005/8/layout/hProcess7#1"/>
    <dgm:cxn modelId="{B137D97B-3F21-49EC-AAC8-C53958535B45}" type="presParOf" srcId="{53F80186-CAE9-4C06-AE35-EB76EC8A4F16}" destId="{0CD1933E-5D4F-420A-801B-4A6D8CF5412E}" srcOrd="12" destOrd="0" presId="urn:microsoft.com/office/officeart/2005/8/layout/hProcess7#1"/>
    <dgm:cxn modelId="{ED585134-FAE2-446F-A250-75AF6136763A}" type="presParOf" srcId="{0CD1933E-5D4F-420A-801B-4A6D8CF5412E}" destId="{60FA0974-A452-48A0-9112-F5832ACDBC82}" srcOrd="0" destOrd="0" presId="urn:microsoft.com/office/officeart/2005/8/layout/hProcess7#1"/>
    <dgm:cxn modelId="{8C6F1BF5-A09E-4209-B710-381E986C39CE}" type="presParOf" srcId="{0CD1933E-5D4F-420A-801B-4A6D8CF5412E}" destId="{DBDE2254-B61C-4C3F-B65F-4F6034C6EBCC}" srcOrd="1" destOrd="0" presId="urn:microsoft.com/office/officeart/2005/8/layout/hProcess7#1"/>
    <dgm:cxn modelId="{6C04C147-6CC2-48BC-B012-EAF81E9070A4}" type="presParOf" srcId="{0CD1933E-5D4F-420A-801B-4A6D8CF5412E}" destId="{7740A347-FB1E-431E-B27C-CF9F567AFC88}" srcOrd="2" destOrd="0" presId="urn:microsoft.com/office/officeart/2005/8/layout/hProcess7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6759F8-ECF4-47DB-877B-AD93F8D655AB}" type="doc">
      <dgm:prSet loTypeId="urn:microsoft.com/office/officeart/2005/8/layout/process3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B6715698-C413-4ECE-9B7D-672577242D03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Соблюдение сроков этапов экзамена:</a:t>
          </a:r>
        </a:p>
      </dgm:t>
    </dgm:pt>
    <dgm:pt modelId="{C9CAF6BB-16EF-42E6-8862-2C097F4069C8}" type="parTrans" cxnId="{92B3BA4A-C4FD-4611-BA99-1339774B6BDD}">
      <dgm:prSet/>
      <dgm:spPr/>
      <dgm:t>
        <a:bodyPr/>
        <a:lstStyle/>
        <a:p>
          <a:endParaRPr lang="ru-RU"/>
        </a:p>
      </dgm:t>
    </dgm:pt>
    <dgm:pt modelId="{61C1052A-F14C-41FB-AE37-F7E1011C0BDD}" type="sibTrans" cxnId="{92B3BA4A-C4FD-4611-BA99-1339774B6BDD}">
      <dgm:prSet/>
      <dgm:spPr/>
      <dgm:t>
        <a:bodyPr/>
        <a:lstStyle/>
        <a:p>
          <a:endParaRPr lang="ru-RU"/>
        </a:p>
      </dgm:t>
    </dgm:pt>
    <dgm:pt modelId="{3EAC1B2B-076B-4910-A508-09D3667FB9D0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«Экзамены успешно начались» </a:t>
          </a:r>
          <a:br>
            <a:rPr lang="ru-RU" b="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(до 11.00 часов)</a:t>
          </a:r>
        </a:p>
      </dgm:t>
    </dgm:pt>
    <dgm:pt modelId="{C06B8BEB-35B7-4EDD-B8BF-67CA06F7370E}" type="parTrans" cxnId="{5C2B42F7-7496-4B8F-89AD-561F74855880}">
      <dgm:prSet/>
      <dgm:spPr/>
      <dgm:t>
        <a:bodyPr/>
        <a:lstStyle/>
        <a:p>
          <a:endParaRPr lang="ru-RU"/>
        </a:p>
      </dgm:t>
    </dgm:pt>
    <dgm:pt modelId="{82D72EFB-D548-4F80-8EC8-42329877F158}" type="sibTrans" cxnId="{5C2B42F7-7496-4B8F-89AD-561F74855880}">
      <dgm:prSet/>
      <dgm:spPr/>
      <dgm:t>
        <a:bodyPr/>
        <a:lstStyle/>
        <a:p>
          <a:endParaRPr lang="ru-RU"/>
        </a:p>
      </dgm:t>
    </dgm:pt>
    <dgm:pt modelId="{F7E0F02B-E26B-48E9-9C66-A6BFC75CD50A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«Аудирование успешно завершено» (10.40 - 11.35 часов)</a:t>
          </a:r>
        </a:p>
      </dgm:t>
    </dgm:pt>
    <dgm:pt modelId="{CAFF3A2B-3B8E-4E5E-AE8B-2B1866247E81}" type="parTrans" cxnId="{846CD9C9-9741-43C0-AFBB-F4DCE0397D0E}">
      <dgm:prSet/>
      <dgm:spPr/>
      <dgm:t>
        <a:bodyPr/>
        <a:lstStyle/>
        <a:p>
          <a:endParaRPr lang="ru-RU"/>
        </a:p>
      </dgm:t>
    </dgm:pt>
    <dgm:pt modelId="{5E8F8322-0C7C-42B5-9DD5-81A24E26111E}" type="sibTrans" cxnId="{846CD9C9-9741-43C0-AFBB-F4DCE0397D0E}">
      <dgm:prSet/>
      <dgm:spPr/>
      <dgm:t>
        <a:bodyPr/>
        <a:lstStyle/>
        <a:p>
          <a:endParaRPr lang="ru-RU"/>
        </a:p>
      </dgm:t>
    </dgm:pt>
    <dgm:pt modelId="{4BE467F5-A4FF-4A75-9035-98AE15A78A8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«Экзамены завершены»</a:t>
          </a:r>
          <a:br>
            <a:rPr lang="ru-RU" b="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(до 16.00 часов). </a:t>
          </a:r>
        </a:p>
      </dgm:t>
    </dgm:pt>
    <dgm:pt modelId="{8A657602-E104-4A01-8E35-6498A65F04D8}" type="parTrans" cxnId="{61CBEB27-3363-4278-8E37-C8AE54209C3B}">
      <dgm:prSet/>
      <dgm:spPr/>
      <dgm:t>
        <a:bodyPr/>
        <a:lstStyle/>
        <a:p>
          <a:endParaRPr lang="ru-RU"/>
        </a:p>
      </dgm:t>
    </dgm:pt>
    <dgm:pt modelId="{A29687A6-B524-49DB-A197-AAE14B12C97E}" type="sibTrans" cxnId="{61CBEB27-3363-4278-8E37-C8AE54209C3B}">
      <dgm:prSet/>
      <dgm:spPr/>
      <dgm:t>
        <a:bodyPr/>
        <a:lstStyle/>
        <a:p>
          <a:endParaRPr lang="ru-RU"/>
        </a:p>
      </dgm:t>
    </dgm:pt>
    <dgm:pt modelId="{F2C62146-7DE9-48DB-AD41-83A698B6108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50 </a:t>
          </a:r>
          <a:r>
            <a:rPr lang="ru-RU" sz="16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баллов</a:t>
          </a:r>
        </a:p>
      </dgm:t>
    </dgm:pt>
    <dgm:pt modelId="{687EF058-1CC6-40B0-8FA7-8C5B28D74F91}" type="parTrans" cxnId="{BAA8B101-1603-47A0-A5B9-0FC754C09339}">
      <dgm:prSet/>
      <dgm:spPr/>
      <dgm:t>
        <a:bodyPr/>
        <a:lstStyle/>
        <a:p>
          <a:endParaRPr lang="ru-RU"/>
        </a:p>
      </dgm:t>
    </dgm:pt>
    <dgm:pt modelId="{FEC3C5B3-2412-4DEF-A8CE-F330E93C9207}" type="sibTrans" cxnId="{BAA8B101-1603-47A0-A5B9-0FC754C09339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DD80EB9D-D267-42D4-965B-C5075EC334EC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ППЭ, в которых сканирование экзаменационных работ участников ЕГЭ  и передача изображений в РЦОИ завершились в день проведения ЕГЭ         до 19:00.</a:t>
          </a:r>
        </a:p>
      </dgm:t>
    </dgm:pt>
    <dgm:pt modelId="{76B99A98-6CA8-4FF2-BF9B-2E1196C12175}" type="parTrans" cxnId="{236FBA92-C540-4CD2-B120-6BA76AD97787}">
      <dgm:prSet/>
      <dgm:spPr/>
      <dgm:t>
        <a:bodyPr/>
        <a:lstStyle/>
        <a:p>
          <a:endParaRPr lang="ru-RU"/>
        </a:p>
      </dgm:t>
    </dgm:pt>
    <dgm:pt modelId="{6ECC4D84-05F6-4C46-808F-DB6039F5953D}" type="sibTrans" cxnId="{236FBA92-C540-4CD2-B120-6BA76AD97787}">
      <dgm:prSet/>
      <dgm:spPr/>
      <dgm:t>
        <a:bodyPr/>
        <a:lstStyle/>
        <a:p>
          <a:endParaRPr lang="ru-RU"/>
        </a:p>
      </dgm:t>
    </dgm:pt>
    <dgm:pt modelId="{60951C99-7FC2-40A7-93FC-767859805AAA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50 </a:t>
          </a:r>
          <a:r>
            <a:rPr lang="ru-RU" sz="16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баллов</a:t>
          </a:r>
          <a:endParaRPr lang="ru-RU" sz="2800" b="1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47E3E2-2954-4792-B4DD-07F09DB25DDB}" type="parTrans" cxnId="{9FD212C1-5E5C-40E3-8690-1024547028A7}">
      <dgm:prSet/>
      <dgm:spPr/>
      <dgm:t>
        <a:bodyPr/>
        <a:lstStyle/>
        <a:p>
          <a:endParaRPr lang="ru-RU"/>
        </a:p>
      </dgm:t>
    </dgm:pt>
    <dgm:pt modelId="{46C5B061-65A2-4A96-8931-5C07FA0E7878}" type="sibTrans" cxnId="{9FD212C1-5E5C-40E3-8690-1024547028A7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C662AD34-4575-44A5-8DE4-8A3257E465C6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Соблюдение сроков этапа «Журналы переданы» </a:t>
          </a:r>
          <a:br>
            <a:rPr lang="ru-RU" b="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(до 19.00 час).</a:t>
          </a:r>
        </a:p>
      </dgm:t>
    </dgm:pt>
    <dgm:pt modelId="{15196820-5D8A-4DC1-9B86-F59CD75439EF}" type="parTrans" cxnId="{94776D18-101E-4A21-A7CE-632BF9FD467C}">
      <dgm:prSet/>
      <dgm:spPr/>
      <dgm:t>
        <a:bodyPr/>
        <a:lstStyle/>
        <a:p>
          <a:endParaRPr lang="ru-RU"/>
        </a:p>
      </dgm:t>
    </dgm:pt>
    <dgm:pt modelId="{F9B33AD2-F545-45B4-83BB-A6222E08E2B8}" type="sibTrans" cxnId="{94776D18-101E-4A21-A7CE-632BF9FD467C}">
      <dgm:prSet/>
      <dgm:spPr/>
      <dgm:t>
        <a:bodyPr/>
        <a:lstStyle/>
        <a:p>
          <a:endParaRPr lang="ru-RU"/>
        </a:p>
      </dgm:t>
    </dgm:pt>
    <dgm:pt modelId="{3829A5D9-B3D2-45AD-AF01-928812CCAF0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50 </a:t>
          </a:r>
          <a:r>
            <a:rPr lang="ru-RU" sz="16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баллов</a:t>
          </a:r>
        </a:p>
      </dgm:t>
    </dgm:pt>
    <dgm:pt modelId="{34244E3E-A013-4170-9ED8-EBF5DF5B0A2C}" type="parTrans" cxnId="{A6CDABF0-E183-4409-B950-A0AE104FF572}">
      <dgm:prSet/>
      <dgm:spPr/>
      <dgm:t>
        <a:bodyPr/>
        <a:lstStyle/>
        <a:p>
          <a:endParaRPr lang="ru-RU"/>
        </a:p>
      </dgm:t>
    </dgm:pt>
    <dgm:pt modelId="{780DF44F-6299-400D-9955-57CE053646BA}" type="sibTrans" cxnId="{A6CDABF0-E183-4409-B950-A0AE104FF572}">
      <dgm:prSet/>
      <dgm:spPr/>
      <dgm:t>
        <a:bodyPr/>
        <a:lstStyle/>
        <a:p>
          <a:endParaRPr lang="ru-RU"/>
        </a:p>
      </dgm:t>
    </dgm:pt>
    <dgm:pt modelId="{7BF78731-8B44-4DBE-9EC1-3738D4B794A8}" type="pres">
      <dgm:prSet presAssocID="{2D6759F8-ECF4-47DB-877B-AD93F8D655AB}" presName="linearFlow" presStyleCnt="0">
        <dgm:presLayoutVars>
          <dgm:dir/>
          <dgm:animLvl val="lvl"/>
          <dgm:resizeHandles val="exact"/>
        </dgm:presLayoutVars>
      </dgm:prSet>
      <dgm:spPr/>
    </dgm:pt>
    <dgm:pt modelId="{8842B990-8589-42CB-A52B-831C6D15C28C}" type="pres">
      <dgm:prSet presAssocID="{60951C99-7FC2-40A7-93FC-767859805AAA}" presName="composite" presStyleCnt="0"/>
      <dgm:spPr/>
    </dgm:pt>
    <dgm:pt modelId="{E480119D-1EA7-429A-9ABF-20AA392E1F7B}" type="pres">
      <dgm:prSet presAssocID="{60951C99-7FC2-40A7-93FC-767859805AA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9DC3918-E09A-4EDA-B337-814ABD9E71B9}" type="pres">
      <dgm:prSet presAssocID="{60951C99-7FC2-40A7-93FC-767859805AAA}" presName="parSh" presStyleLbl="node1" presStyleIdx="0" presStyleCnt="3"/>
      <dgm:spPr/>
    </dgm:pt>
    <dgm:pt modelId="{5FEA1F83-1BE8-47DB-894D-CFE96E057EE9}" type="pres">
      <dgm:prSet presAssocID="{60951C99-7FC2-40A7-93FC-767859805AAA}" presName="desTx" presStyleLbl="fgAcc1" presStyleIdx="0" presStyleCnt="3">
        <dgm:presLayoutVars>
          <dgm:bulletEnabled val="1"/>
        </dgm:presLayoutVars>
      </dgm:prSet>
      <dgm:spPr/>
    </dgm:pt>
    <dgm:pt modelId="{3EDB5261-76E9-4CDF-8726-366029461922}" type="pres">
      <dgm:prSet presAssocID="{46C5B061-65A2-4A96-8931-5C07FA0E7878}" presName="sibTrans" presStyleLbl="sibTrans2D1" presStyleIdx="0" presStyleCnt="2"/>
      <dgm:spPr/>
    </dgm:pt>
    <dgm:pt modelId="{FE8A613A-CC76-4D5B-97C9-CE4ED3A76C50}" type="pres">
      <dgm:prSet presAssocID="{46C5B061-65A2-4A96-8931-5C07FA0E7878}" presName="connTx" presStyleLbl="sibTrans2D1" presStyleIdx="0" presStyleCnt="2"/>
      <dgm:spPr/>
    </dgm:pt>
    <dgm:pt modelId="{C33E7C87-971D-4396-925A-019FC97E0136}" type="pres">
      <dgm:prSet presAssocID="{F2C62146-7DE9-48DB-AD41-83A698B61088}" presName="composite" presStyleCnt="0"/>
      <dgm:spPr/>
    </dgm:pt>
    <dgm:pt modelId="{CB7DDDF8-6CEA-4F6D-B8C0-2F9D29082C74}" type="pres">
      <dgm:prSet presAssocID="{F2C62146-7DE9-48DB-AD41-83A698B6108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8EEDF0E-366C-4003-B6B5-0C260DF2CA01}" type="pres">
      <dgm:prSet presAssocID="{F2C62146-7DE9-48DB-AD41-83A698B61088}" presName="parSh" presStyleLbl="node1" presStyleIdx="1" presStyleCnt="3"/>
      <dgm:spPr/>
    </dgm:pt>
    <dgm:pt modelId="{11788BF4-9CA6-4F23-9634-4ACCB4E1C31E}" type="pres">
      <dgm:prSet presAssocID="{F2C62146-7DE9-48DB-AD41-83A698B61088}" presName="desTx" presStyleLbl="fgAcc1" presStyleIdx="1" presStyleCnt="3">
        <dgm:presLayoutVars>
          <dgm:bulletEnabled val="1"/>
        </dgm:presLayoutVars>
      </dgm:prSet>
      <dgm:spPr/>
    </dgm:pt>
    <dgm:pt modelId="{0A2BA326-5CE3-4204-B935-B3DB52865A62}" type="pres">
      <dgm:prSet presAssocID="{FEC3C5B3-2412-4DEF-A8CE-F330E93C9207}" presName="sibTrans" presStyleLbl="sibTrans2D1" presStyleIdx="1" presStyleCnt="2"/>
      <dgm:spPr/>
    </dgm:pt>
    <dgm:pt modelId="{D8DDE9D1-E38C-43BA-8CBC-B36C32DFA69E}" type="pres">
      <dgm:prSet presAssocID="{FEC3C5B3-2412-4DEF-A8CE-F330E93C9207}" presName="connTx" presStyleLbl="sibTrans2D1" presStyleIdx="1" presStyleCnt="2"/>
      <dgm:spPr/>
    </dgm:pt>
    <dgm:pt modelId="{CAE102A8-CC3A-4B4E-8142-F4F70E8CC37F}" type="pres">
      <dgm:prSet presAssocID="{3829A5D9-B3D2-45AD-AF01-928812CCAF0B}" presName="composite" presStyleCnt="0"/>
      <dgm:spPr/>
    </dgm:pt>
    <dgm:pt modelId="{214A0045-EBD4-4B65-8F6D-7853B71329EB}" type="pres">
      <dgm:prSet presAssocID="{3829A5D9-B3D2-45AD-AF01-928812CCAF0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168E725-89A5-4808-8D53-2FB662B0E702}" type="pres">
      <dgm:prSet presAssocID="{3829A5D9-B3D2-45AD-AF01-928812CCAF0B}" presName="parSh" presStyleLbl="node1" presStyleIdx="2" presStyleCnt="3"/>
      <dgm:spPr/>
    </dgm:pt>
    <dgm:pt modelId="{AC1665FB-ECD4-4A22-ADE9-1D90DC8A3CC1}" type="pres">
      <dgm:prSet presAssocID="{3829A5D9-B3D2-45AD-AF01-928812CCAF0B}" presName="desTx" presStyleLbl="fgAcc1" presStyleIdx="2" presStyleCnt="3">
        <dgm:presLayoutVars>
          <dgm:bulletEnabled val="1"/>
        </dgm:presLayoutVars>
      </dgm:prSet>
      <dgm:spPr/>
    </dgm:pt>
  </dgm:ptLst>
  <dgm:cxnLst>
    <dgm:cxn modelId="{BAA8B101-1603-47A0-A5B9-0FC754C09339}" srcId="{2D6759F8-ECF4-47DB-877B-AD93F8D655AB}" destId="{F2C62146-7DE9-48DB-AD41-83A698B61088}" srcOrd="1" destOrd="0" parTransId="{687EF058-1CC6-40B0-8FA7-8C5B28D74F91}" sibTransId="{FEC3C5B3-2412-4DEF-A8CE-F330E93C9207}"/>
    <dgm:cxn modelId="{640B4E04-EA28-40F1-B83D-D64EE64B5694}" type="presOf" srcId="{46C5B061-65A2-4A96-8931-5C07FA0E7878}" destId="{3EDB5261-76E9-4CDF-8726-366029461922}" srcOrd="0" destOrd="0" presId="urn:microsoft.com/office/officeart/2005/8/layout/process3"/>
    <dgm:cxn modelId="{41964A10-CCCE-4A78-A189-FFD7B869FB8B}" type="presOf" srcId="{F7E0F02B-E26B-48E9-9C66-A6BFC75CD50A}" destId="{5FEA1F83-1BE8-47DB-894D-CFE96E057EE9}" srcOrd="0" destOrd="2" presId="urn:microsoft.com/office/officeart/2005/8/layout/process3"/>
    <dgm:cxn modelId="{94776D18-101E-4A21-A7CE-632BF9FD467C}" srcId="{3829A5D9-B3D2-45AD-AF01-928812CCAF0B}" destId="{C662AD34-4575-44A5-8DE4-8A3257E465C6}" srcOrd="0" destOrd="0" parTransId="{15196820-5D8A-4DC1-9B86-F59CD75439EF}" sibTransId="{F9B33AD2-F545-45B4-83BB-A6222E08E2B8}"/>
    <dgm:cxn modelId="{022EA61E-35B3-45E1-8C79-E62B327F856C}" type="presOf" srcId="{3EAC1B2B-076B-4910-A508-09D3667FB9D0}" destId="{5FEA1F83-1BE8-47DB-894D-CFE96E057EE9}" srcOrd="0" destOrd="1" presId="urn:microsoft.com/office/officeart/2005/8/layout/process3"/>
    <dgm:cxn modelId="{61CBEB27-3363-4278-8E37-C8AE54209C3B}" srcId="{60951C99-7FC2-40A7-93FC-767859805AAA}" destId="{4BE467F5-A4FF-4A75-9035-98AE15A78A8D}" srcOrd="3" destOrd="0" parTransId="{8A657602-E104-4A01-8E35-6498A65F04D8}" sibTransId="{A29687A6-B524-49DB-A197-AAE14B12C97E}"/>
    <dgm:cxn modelId="{AA17AD2D-090E-4F8D-841C-F17D9EC7E550}" type="presOf" srcId="{3829A5D9-B3D2-45AD-AF01-928812CCAF0B}" destId="{7168E725-89A5-4808-8D53-2FB662B0E702}" srcOrd="1" destOrd="0" presId="urn:microsoft.com/office/officeart/2005/8/layout/process3"/>
    <dgm:cxn modelId="{675A9040-E07F-406D-B6B4-2EC4C0A2CE3B}" type="presOf" srcId="{C662AD34-4575-44A5-8DE4-8A3257E465C6}" destId="{AC1665FB-ECD4-4A22-ADE9-1D90DC8A3CC1}" srcOrd="0" destOrd="0" presId="urn:microsoft.com/office/officeart/2005/8/layout/process3"/>
    <dgm:cxn modelId="{13B4F041-6472-4526-8CA0-39844CA09078}" type="presOf" srcId="{2D6759F8-ECF4-47DB-877B-AD93F8D655AB}" destId="{7BF78731-8B44-4DBE-9EC1-3738D4B794A8}" srcOrd="0" destOrd="0" presId="urn:microsoft.com/office/officeart/2005/8/layout/process3"/>
    <dgm:cxn modelId="{31EB7743-BCCB-4035-AD47-86945AB49DE5}" type="presOf" srcId="{FEC3C5B3-2412-4DEF-A8CE-F330E93C9207}" destId="{0A2BA326-5CE3-4204-B935-B3DB52865A62}" srcOrd="0" destOrd="0" presId="urn:microsoft.com/office/officeart/2005/8/layout/process3"/>
    <dgm:cxn modelId="{2B8F3567-E78B-434B-87B2-49874B4C5C1B}" type="presOf" srcId="{4BE467F5-A4FF-4A75-9035-98AE15A78A8D}" destId="{5FEA1F83-1BE8-47DB-894D-CFE96E057EE9}" srcOrd="0" destOrd="3" presId="urn:microsoft.com/office/officeart/2005/8/layout/process3"/>
    <dgm:cxn modelId="{92B3BA4A-C4FD-4611-BA99-1339774B6BDD}" srcId="{60951C99-7FC2-40A7-93FC-767859805AAA}" destId="{B6715698-C413-4ECE-9B7D-672577242D03}" srcOrd="0" destOrd="0" parTransId="{C9CAF6BB-16EF-42E6-8862-2C097F4069C8}" sibTransId="{61C1052A-F14C-41FB-AE37-F7E1011C0BDD}"/>
    <dgm:cxn modelId="{FE48FB52-FDDD-4F84-A0C3-DE9114A84BD0}" type="presOf" srcId="{60951C99-7FC2-40A7-93FC-767859805AAA}" destId="{A9DC3918-E09A-4EDA-B337-814ABD9E71B9}" srcOrd="1" destOrd="0" presId="urn:microsoft.com/office/officeart/2005/8/layout/process3"/>
    <dgm:cxn modelId="{29764454-EF92-45FF-BE3F-BCFD4F0D0FF7}" type="presOf" srcId="{F2C62146-7DE9-48DB-AD41-83A698B61088}" destId="{CB7DDDF8-6CEA-4F6D-B8C0-2F9D29082C74}" srcOrd="0" destOrd="0" presId="urn:microsoft.com/office/officeart/2005/8/layout/process3"/>
    <dgm:cxn modelId="{F983E47F-4B36-4C2B-A0CC-9A5953F73507}" type="presOf" srcId="{F2C62146-7DE9-48DB-AD41-83A698B61088}" destId="{88EEDF0E-366C-4003-B6B5-0C260DF2CA01}" srcOrd="1" destOrd="0" presId="urn:microsoft.com/office/officeart/2005/8/layout/process3"/>
    <dgm:cxn modelId="{236FBA92-C540-4CD2-B120-6BA76AD97787}" srcId="{F2C62146-7DE9-48DB-AD41-83A698B61088}" destId="{DD80EB9D-D267-42D4-965B-C5075EC334EC}" srcOrd="0" destOrd="0" parTransId="{76B99A98-6CA8-4FF2-BF9B-2E1196C12175}" sibTransId="{6ECC4D84-05F6-4C46-808F-DB6039F5953D}"/>
    <dgm:cxn modelId="{6AF8FC9C-2142-4288-9AD6-510B62A207F6}" type="presOf" srcId="{60951C99-7FC2-40A7-93FC-767859805AAA}" destId="{E480119D-1EA7-429A-9ABF-20AA392E1F7B}" srcOrd="0" destOrd="0" presId="urn:microsoft.com/office/officeart/2005/8/layout/process3"/>
    <dgm:cxn modelId="{9FD212C1-5E5C-40E3-8690-1024547028A7}" srcId="{2D6759F8-ECF4-47DB-877B-AD93F8D655AB}" destId="{60951C99-7FC2-40A7-93FC-767859805AAA}" srcOrd="0" destOrd="0" parTransId="{9947E3E2-2954-4792-B4DD-07F09DB25DDB}" sibTransId="{46C5B061-65A2-4A96-8931-5C07FA0E7878}"/>
    <dgm:cxn modelId="{C5B566C3-A0F8-4D0B-A9DB-5037633F2986}" type="presOf" srcId="{FEC3C5B3-2412-4DEF-A8CE-F330E93C9207}" destId="{D8DDE9D1-E38C-43BA-8CBC-B36C32DFA69E}" srcOrd="1" destOrd="0" presId="urn:microsoft.com/office/officeart/2005/8/layout/process3"/>
    <dgm:cxn modelId="{51210CC9-46D1-4FBF-A40F-A9D9BF7D86C4}" type="presOf" srcId="{B6715698-C413-4ECE-9B7D-672577242D03}" destId="{5FEA1F83-1BE8-47DB-894D-CFE96E057EE9}" srcOrd="0" destOrd="0" presId="urn:microsoft.com/office/officeart/2005/8/layout/process3"/>
    <dgm:cxn modelId="{846CD9C9-9741-43C0-AFBB-F4DCE0397D0E}" srcId="{60951C99-7FC2-40A7-93FC-767859805AAA}" destId="{F7E0F02B-E26B-48E9-9C66-A6BFC75CD50A}" srcOrd="2" destOrd="0" parTransId="{CAFF3A2B-3B8E-4E5E-AE8B-2B1866247E81}" sibTransId="{5E8F8322-0C7C-42B5-9DD5-81A24E26111E}"/>
    <dgm:cxn modelId="{A50E14D0-B5C9-419E-ADF4-BA7C21DB0F32}" type="presOf" srcId="{46C5B061-65A2-4A96-8931-5C07FA0E7878}" destId="{FE8A613A-CC76-4D5B-97C9-CE4ED3A76C50}" srcOrd="1" destOrd="0" presId="urn:microsoft.com/office/officeart/2005/8/layout/process3"/>
    <dgm:cxn modelId="{8F776CDB-93C7-4D98-AAAC-D97818637D1E}" type="presOf" srcId="{3829A5D9-B3D2-45AD-AF01-928812CCAF0B}" destId="{214A0045-EBD4-4B65-8F6D-7853B71329EB}" srcOrd="0" destOrd="0" presId="urn:microsoft.com/office/officeart/2005/8/layout/process3"/>
    <dgm:cxn modelId="{D339FDEC-AA57-4D19-AFDD-610F7214F9EA}" type="presOf" srcId="{DD80EB9D-D267-42D4-965B-C5075EC334EC}" destId="{11788BF4-9CA6-4F23-9634-4ACCB4E1C31E}" srcOrd="0" destOrd="0" presId="urn:microsoft.com/office/officeart/2005/8/layout/process3"/>
    <dgm:cxn modelId="{A6CDABF0-E183-4409-B950-A0AE104FF572}" srcId="{2D6759F8-ECF4-47DB-877B-AD93F8D655AB}" destId="{3829A5D9-B3D2-45AD-AF01-928812CCAF0B}" srcOrd="2" destOrd="0" parTransId="{34244E3E-A013-4170-9ED8-EBF5DF5B0A2C}" sibTransId="{780DF44F-6299-400D-9955-57CE053646BA}"/>
    <dgm:cxn modelId="{5C2B42F7-7496-4B8F-89AD-561F74855880}" srcId="{60951C99-7FC2-40A7-93FC-767859805AAA}" destId="{3EAC1B2B-076B-4910-A508-09D3667FB9D0}" srcOrd="1" destOrd="0" parTransId="{C06B8BEB-35B7-4EDD-B8BF-67CA06F7370E}" sibTransId="{82D72EFB-D548-4F80-8EC8-42329877F158}"/>
    <dgm:cxn modelId="{8D90FD04-BA6A-4943-AE88-B14C506B059C}" type="presParOf" srcId="{7BF78731-8B44-4DBE-9EC1-3738D4B794A8}" destId="{8842B990-8589-42CB-A52B-831C6D15C28C}" srcOrd="0" destOrd="0" presId="urn:microsoft.com/office/officeart/2005/8/layout/process3"/>
    <dgm:cxn modelId="{4539A435-E9D5-43DA-A254-F49C890384C9}" type="presParOf" srcId="{8842B990-8589-42CB-A52B-831C6D15C28C}" destId="{E480119D-1EA7-429A-9ABF-20AA392E1F7B}" srcOrd="0" destOrd="0" presId="urn:microsoft.com/office/officeart/2005/8/layout/process3"/>
    <dgm:cxn modelId="{E9D6DAC7-C8FB-4B4F-88B6-F59902286758}" type="presParOf" srcId="{8842B990-8589-42CB-A52B-831C6D15C28C}" destId="{A9DC3918-E09A-4EDA-B337-814ABD9E71B9}" srcOrd="1" destOrd="0" presId="urn:microsoft.com/office/officeart/2005/8/layout/process3"/>
    <dgm:cxn modelId="{D1290152-6AAD-498A-8C95-5479D92A0270}" type="presParOf" srcId="{8842B990-8589-42CB-A52B-831C6D15C28C}" destId="{5FEA1F83-1BE8-47DB-894D-CFE96E057EE9}" srcOrd="2" destOrd="0" presId="urn:microsoft.com/office/officeart/2005/8/layout/process3"/>
    <dgm:cxn modelId="{65D8AB30-773D-45BD-B59F-F1C9C810B855}" type="presParOf" srcId="{7BF78731-8B44-4DBE-9EC1-3738D4B794A8}" destId="{3EDB5261-76E9-4CDF-8726-366029461922}" srcOrd="1" destOrd="0" presId="urn:microsoft.com/office/officeart/2005/8/layout/process3"/>
    <dgm:cxn modelId="{21ED5368-5F7F-4BE2-8117-C56746539650}" type="presParOf" srcId="{3EDB5261-76E9-4CDF-8726-366029461922}" destId="{FE8A613A-CC76-4D5B-97C9-CE4ED3A76C50}" srcOrd="0" destOrd="0" presId="urn:microsoft.com/office/officeart/2005/8/layout/process3"/>
    <dgm:cxn modelId="{14054C7B-C073-4AC7-A3DB-7240E9666AC2}" type="presParOf" srcId="{7BF78731-8B44-4DBE-9EC1-3738D4B794A8}" destId="{C33E7C87-971D-4396-925A-019FC97E0136}" srcOrd="2" destOrd="0" presId="urn:microsoft.com/office/officeart/2005/8/layout/process3"/>
    <dgm:cxn modelId="{200C8178-00DF-4046-92A1-D2F7E1B8EF94}" type="presParOf" srcId="{C33E7C87-971D-4396-925A-019FC97E0136}" destId="{CB7DDDF8-6CEA-4F6D-B8C0-2F9D29082C74}" srcOrd="0" destOrd="0" presId="urn:microsoft.com/office/officeart/2005/8/layout/process3"/>
    <dgm:cxn modelId="{4EC193CF-FEF7-451F-ADCD-088AE17270F0}" type="presParOf" srcId="{C33E7C87-971D-4396-925A-019FC97E0136}" destId="{88EEDF0E-366C-4003-B6B5-0C260DF2CA01}" srcOrd="1" destOrd="0" presId="urn:microsoft.com/office/officeart/2005/8/layout/process3"/>
    <dgm:cxn modelId="{632A8B02-9236-4604-89EC-C94233D36B3E}" type="presParOf" srcId="{C33E7C87-971D-4396-925A-019FC97E0136}" destId="{11788BF4-9CA6-4F23-9634-4ACCB4E1C31E}" srcOrd="2" destOrd="0" presId="urn:microsoft.com/office/officeart/2005/8/layout/process3"/>
    <dgm:cxn modelId="{4304435F-364D-43F8-A3FF-1374C8E53BB7}" type="presParOf" srcId="{7BF78731-8B44-4DBE-9EC1-3738D4B794A8}" destId="{0A2BA326-5CE3-4204-B935-B3DB52865A62}" srcOrd="3" destOrd="0" presId="urn:microsoft.com/office/officeart/2005/8/layout/process3"/>
    <dgm:cxn modelId="{6F494998-6538-4D2D-9EDF-44F4AF695244}" type="presParOf" srcId="{0A2BA326-5CE3-4204-B935-B3DB52865A62}" destId="{D8DDE9D1-E38C-43BA-8CBC-B36C32DFA69E}" srcOrd="0" destOrd="0" presId="urn:microsoft.com/office/officeart/2005/8/layout/process3"/>
    <dgm:cxn modelId="{25D2102A-A15E-4769-A34C-F8CB119E4BC8}" type="presParOf" srcId="{7BF78731-8B44-4DBE-9EC1-3738D4B794A8}" destId="{CAE102A8-CC3A-4B4E-8142-F4F70E8CC37F}" srcOrd="4" destOrd="0" presId="urn:microsoft.com/office/officeart/2005/8/layout/process3"/>
    <dgm:cxn modelId="{BC771398-C009-4D1A-9387-42941132604E}" type="presParOf" srcId="{CAE102A8-CC3A-4B4E-8142-F4F70E8CC37F}" destId="{214A0045-EBD4-4B65-8F6D-7853B71329EB}" srcOrd="0" destOrd="0" presId="urn:microsoft.com/office/officeart/2005/8/layout/process3"/>
    <dgm:cxn modelId="{9E2C4538-8932-41C4-B25F-CCA71838F8EF}" type="presParOf" srcId="{CAE102A8-CC3A-4B4E-8142-F4F70E8CC37F}" destId="{7168E725-89A5-4808-8D53-2FB662B0E702}" srcOrd="1" destOrd="0" presId="urn:microsoft.com/office/officeart/2005/8/layout/process3"/>
    <dgm:cxn modelId="{3430B8E5-79D7-4757-84EF-7E23471DD453}" type="presParOf" srcId="{CAE102A8-CC3A-4B4E-8142-F4F70E8CC37F}" destId="{AC1665FB-ECD4-4A22-ADE9-1D90DC8A3CC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3CA3EA-9C29-474B-A62B-691923FAEF77}" type="doc">
      <dgm:prSet loTypeId="urn:microsoft.com/office/officeart/2005/8/layout/chevron1" loCatId="process" qsTypeId="urn:microsoft.com/office/officeart/2005/8/quickstyle/simple5" qsCatId="simple" csTypeId="urn:microsoft.com/office/officeart/2005/8/colors/accent5_1" csCatId="accent5" phldr="1"/>
      <dgm:spPr/>
    </dgm:pt>
    <dgm:pt modelId="{4A6DC5C0-CB35-4E69-8849-8A06450486BC}">
      <dgm:prSet phldrT="[Текст]" custT="1"/>
      <dgm:spPr/>
      <dgm:t>
        <a:bodyPr/>
        <a:lstStyle/>
        <a:p>
          <a:r>
            <a:rPr lang="ru-RU" sz="1400" b="0">
              <a:effectLst/>
              <a:latin typeface="Arial" panose="020B0604020202020204" pitchFamily="34" charset="0"/>
              <a:cs typeface="Arial" panose="020B0604020202020204" pitchFamily="34" charset="0"/>
            </a:rPr>
            <a:t>Соблюдение сроков этапов экзаменов</a:t>
          </a:r>
          <a:endParaRPr lang="ru-RU" sz="1400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0B1249-EA57-467C-8856-D04309AFF60C}" type="parTrans" cxnId="{3B077E57-9094-4995-82DC-CEFB3B715F7E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</a:endParaRPr>
        </a:p>
      </dgm:t>
    </dgm:pt>
    <dgm:pt modelId="{30A9515E-E194-4035-B17B-0D768951A203}" type="sibTrans" cxnId="{3B077E57-9094-4995-82DC-CEFB3B715F7E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</a:endParaRPr>
        </a:p>
      </dgm:t>
    </dgm:pt>
    <dgm:pt modelId="{36C3542D-C5E6-48F5-A3B8-7A536E369B6A}">
      <dgm:prSet phldrT="[Текст]" custT="1"/>
      <dgm:spPr/>
      <dgm:t>
        <a:bodyPr/>
        <a:lstStyle/>
        <a:p>
          <a:r>
            <a:rPr lang="ru-RU" sz="1400" b="0">
              <a:effectLst/>
              <a:latin typeface="Arial" panose="020B0604020202020204" pitchFamily="34" charset="0"/>
              <a:cs typeface="Arial" panose="020B0604020202020204" pitchFamily="34" charset="0"/>
            </a:rPr>
            <a:t>Получено максимальное количество </a:t>
          </a:r>
          <a:r>
            <a:rPr lang="ru-RU" sz="1400" b="1">
              <a:effectLst/>
              <a:latin typeface="Arial" panose="020B0604020202020204" pitchFamily="34" charset="0"/>
              <a:cs typeface="Arial" panose="020B0604020202020204" pitchFamily="34" charset="0"/>
            </a:rPr>
            <a:t>150 баллов - 10 ТУ </a:t>
          </a:r>
          <a:endParaRPr lang="ru-RU" sz="1400" b="1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106DC9-1F62-4DE8-AEC1-FE8F94A5EA00}" type="parTrans" cxnId="{016EC14F-937C-4937-8E1F-A82DFD98CFAC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</a:endParaRPr>
        </a:p>
      </dgm:t>
    </dgm:pt>
    <dgm:pt modelId="{90CE811F-60C4-4341-B841-ABBB2B5C74E3}" type="sibTrans" cxnId="{016EC14F-937C-4937-8E1F-A82DFD98CFAC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</a:endParaRPr>
        </a:p>
      </dgm:t>
    </dgm:pt>
    <dgm:pt modelId="{121DC32A-8CBA-437F-8147-D23E951B43BE}">
      <dgm:prSet phldrT="[Текст]" custT="1"/>
      <dgm:spPr/>
      <dgm:t>
        <a:bodyPr/>
        <a:lstStyle/>
        <a:p>
          <a:r>
            <a:rPr lang="ru-RU" sz="1400" b="0">
              <a:effectLst/>
              <a:latin typeface="Arial" panose="020B0604020202020204" pitchFamily="34" charset="0"/>
              <a:cs typeface="Arial" panose="020B0604020202020204" pitchFamily="34" charset="0"/>
            </a:rPr>
            <a:t>Своевременная передача экзаменационных работ участников</a:t>
          </a:r>
          <a:endParaRPr lang="ru-RU" sz="1400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0B0A89-F588-4BB3-842A-1E8CD8EB3D4E}" type="parTrans" cxnId="{1FE62218-3B9B-411C-9D1E-4795473A1277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</a:endParaRPr>
        </a:p>
      </dgm:t>
    </dgm:pt>
    <dgm:pt modelId="{20C0D992-AD4D-4E3A-A502-A79E8E54C10C}" type="sibTrans" cxnId="{1FE62218-3B9B-411C-9D1E-4795473A1277}">
      <dgm:prSet/>
      <dgm:spPr/>
      <dgm:t>
        <a:bodyPr/>
        <a:lstStyle/>
        <a:p>
          <a:endParaRPr lang="ru-RU" sz="1400" b="0">
            <a:solidFill>
              <a:schemeClr val="tx1"/>
            </a:solidFill>
            <a:effectLst/>
          </a:endParaRPr>
        </a:p>
      </dgm:t>
    </dgm:pt>
    <dgm:pt modelId="{F1E67BAE-4719-4B13-9434-755C65F04B85}" type="pres">
      <dgm:prSet presAssocID="{603CA3EA-9C29-474B-A62B-691923FAEF77}" presName="Name0" presStyleCnt="0">
        <dgm:presLayoutVars>
          <dgm:dir/>
          <dgm:animLvl val="lvl"/>
          <dgm:resizeHandles val="exact"/>
        </dgm:presLayoutVars>
      </dgm:prSet>
      <dgm:spPr/>
    </dgm:pt>
    <dgm:pt modelId="{A22ECE4C-4228-458F-ABD3-EF5C94D4DCCE}" type="pres">
      <dgm:prSet presAssocID="{4A6DC5C0-CB35-4E69-8849-8A06450486B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17AC77A-6106-46CD-AFC1-1AE024617A47}" type="pres">
      <dgm:prSet presAssocID="{30A9515E-E194-4035-B17B-0D768951A203}" presName="parTxOnlySpace" presStyleCnt="0"/>
      <dgm:spPr/>
    </dgm:pt>
    <dgm:pt modelId="{4F1514D6-5834-474C-8A30-81EC73C35BD0}" type="pres">
      <dgm:prSet presAssocID="{121DC32A-8CBA-437F-8147-D23E951B43B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0AD6577-BE59-4FA7-AD11-B41E58D0CE5C}" type="pres">
      <dgm:prSet presAssocID="{20C0D992-AD4D-4E3A-A502-A79E8E54C10C}" presName="parTxOnlySpace" presStyleCnt="0"/>
      <dgm:spPr/>
    </dgm:pt>
    <dgm:pt modelId="{4778D427-13EC-43E5-BEAC-6CE07F2D1512}" type="pres">
      <dgm:prSet presAssocID="{36C3542D-C5E6-48F5-A3B8-7A536E369B6A}" presName="parTxOnly" presStyleLbl="node1" presStyleIdx="2" presStyleCnt="3" custLinFactNeighborX="15781" custLinFactNeighborY="-11452">
        <dgm:presLayoutVars>
          <dgm:chMax val="0"/>
          <dgm:chPref val="0"/>
          <dgm:bulletEnabled val="1"/>
        </dgm:presLayoutVars>
      </dgm:prSet>
      <dgm:spPr/>
    </dgm:pt>
  </dgm:ptLst>
  <dgm:cxnLst>
    <dgm:cxn modelId="{1FE62218-3B9B-411C-9D1E-4795473A1277}" srcId="{603CA3EA-9C29-474B-A62B-691923FAEF77}" destId="{121DC32A-8CBA-437F-8147-D23E951B43BE}" srcOrd="1" destOrd="0" parTransId="{C40B0A89-F588-4BB3-842A-1E8CD8EB3D4E}" sibTransId="{20C0D992-AD4D-4E3A-A502-A79E8E54C10C}"/>
    <dgm:cxn modelId="{70B7B829-0080-4BCC-A19A-894647AC1CCF}" type="presOf" srcId="{4A6DC5C0-CB35-4E69-8849-8A06450486BC}" destId="{A22ECE4C-4228-458F-ABD3-EF5C94D4DCCE}" srcOrd="0" destOrd="0" presId="urn:microsoft.com/office/officeart/2005/8/layout/chevron1"/>
    <dgm:cxn modelId="{16DD4244-8F00-4419-92C6-4EA8C65C0F10}" type="presOf" srcId="{121DC32A-8CBA-437F-8147-D23E951B43BE}" destId="{4F1514D6-5834-474C-8A30-81EC73C35BD0}" srcOrd="0" destOrd="0" presId="urn:microsoft.com/office/officeart/2005/8/layout/chevron1"/>
    <dgm:cxn modelId="{016EC14F-937C-4937-8E1F-A82DFD98CFAC}" srcId="{603CA3EA-9C29-474B-A62B-691923FAEF77}" destId="{36C3542D-C5E6-48F5-A3B8-7A536E369B6A}" srcOrd="2" destOrd="0" parTransId="{52106DC9-1F62-4DE8-AEC1-FE8F94A5EA00}" sibTransId="{90CE811F-60C4-4341-B841-ABBB2B5C74E3}"/>
    <dgm:cxn modelId="{3B077E57-9094-4995-82DC-CEFB3B715F7E}" srcId="{603CA3EA-9C29-474B-A62B-691923FAEF77}" destId="{4A6DC5C0-CB35-4E69-8849-8A06450486BC}" srcOrd="0" destOrd="0" parTransId="{8F0B1249-EA57-467C-8856-D04309AFF60C}" sibTransId="{30A9515E-E194-4035-B17B-0D768951A203}"/>
    <dgm:cxn modelId="{709E5759-451B-4879-9BFF-5C8BDE838288}" type="presOf" srcId="{603CA3EA-9C29-474B-A62B-691923FAEF77}" destId="{F1E67BAE-4719-4B13-9434-755C65F04B85}" srcOrd="0" destOrd="0" presId="urn:microsoft.com/office/officeart/2005/8/layout/chevron1"/>
    <dgm:cxn modelId="{E607A9C7-B8B0-49E4-BDAA-FE624FA361B5}" type="presOf" srcId="{36C3542D-C5E6-48F5-A3B8-7A536E369B6A}" destId="{4778D427-13EC-43E5-BEAC-6CE07F2D1512}" srcOrd="0" destOrd="0" presId="urn:microsoft.com/office/officeart/2005/8/layout/chevron1"/>
    <dgm:cxn modelId="{DDCDD8C7-3753-4EC2-90C4-9E1607B74B03}" type="presParOf" srcId="{F1E67BAE-4719-4B13-9434-755C65F04B85}" destId="{A22ECE4C-4228-458F-ABD3-EF5C94D4DCCE}" srcOrd="0" destOrd="0" presId="urn:microsoft.com/office/officeart/2005/8/layout/chevron1"/>
    <dgm:cxn modelId="{FC7BCD70-9A27-4EB8-A114-B697FC7632E3}" type="presParOf" srcId="{F1E67BAE-4719-4B13-9434-755C65F04B85}" destId="{B17AC77A-6106-46CD-AFC1-1AE024617A47}" srcOrd="1" destOrd="0" presId="urn:microsoft.com/office/officeart/2005/8/layout/chevron1"/>
    <dgm:cxn modelId="{0533B341-F39D-4F88-A155-F5B59147B37D}" type="presParOf" srcId="{F1E67BAE-4719-4B13-9434-755C65F04B85}" destId="{4F1514D6-5834-474C-8A30-81EC73C35BD0}" srcOrd="2" destOrd="0" presId="urn:microsoft.com/office/officeart/2005/8/layout/chevron1"/>
    <dgm:cxn modelId="{82857CE2-84F5-4881-A3C1-42D9DDAAB19D}" type="presParOf" srcId="{F1E67BAE-4719-4B13-9434-755C65F04B85}" destId="{20AD6577-BE59-4FA7-AD11-B41E58D0CE5C}" srcOrd="3" destOrd="0" presId="urn:microsoft.com/office/officeart/2005/8/layout/chevron1"/>
    <dgm:cxn modelId="{D8BF66D7-3D0C-4701-977F-1A22D6974C98}" type="presParOf" srcId="{F1E67BAE-4719-4B13-9434-755C65F04B85}" destId="{4778D427-13EC-43E5-BEAC-6CE07F2D15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868090-624E-4670-B6A0-2B49F343D175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8974EAD-044E-49B8-9F8D-80AF111F2BCD}">
      <dgm:prSet phldrT="[Текст]" custT="1"/>
      <dgm:spPr/>
      <dgm:t>
        <a:bodyPr/>
        <a:lstStyle/>
        <a:p>
          <a:r>
            <a:rPr lang="ru-RU" sz="1600">
              <a:latin typeface="Arial" panose="020B0604020202020204" pitchFamily="34" charset="0"/>
              <a:cs typeface="Arial" panose="020B0604020202020204" pitchFamily="34" charset="0"/>
            </a:rPr>
            <a:t>20 баллов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D4319C-32E7-4B25-BD84-54FF9D965D1D}" type="parTrans" cxnId="{178D6499-7C28-4A1B-988C-7B5B1A15145D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01DF2-C4EA-4CAD-831C-FE0830A1795D}" type="sibTrans" cxnId="{178D6499-7C28-4A1B-988C-7B5B1A15145D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FEC674-B188-407E-8D06-4AABA34141C9}">
      <dgm:prSet phldrT="[Текст]" custT="1"/>
      <dgm:spPr/>
      <dgm:t>
        <a:bodyPr/>
        <a:lstStyle/>
        <a:p>
          <a:r>
            <a:rPr lang="ru-RU" sz="1600">
              <a:latin typeface="Arial" panose="020B0604020202020204" pitchFamily="34" charset="0"/>
              <a:cs typeface="Arial" panose="020B0604020202020204" pitchFamily="34" charset="0"/>
            </a:rPr>
            <a:t>Своевременное прохождение технической готовности  видеонаблюдения в аудиториях ППЭ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FD0DA9-E593-4DCD-BD2F-1D1B0358A180}" type="parTrans" cxnId="{40074F13-3DFA-4511-9829-C99C3A8265A7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8E3B25-D816-4BC9-8D0C-05AB0087E474}" type="sibTrans" cxnId="{40074F13-3DFA-4511-9829-C99C3A8265A7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F86FB2-E096-4125-A496-C6E18D0EAC3E}">
      <dgm:prSet phldrT="[Текст]" custT="1"/>
      <dgm:spPr/>
      <dgm:t>
        <a:bodyPr/>
        <a:lstStyle/>
        <a:p>
          <a:r>
            <a:rPr lang="ru-RU" sz="1600">
              <a:latin typeface="Arial" panose="020B0604020202020204" pitchFamily="34" charset="0"/>
              <a:cs typeface="Arial" panose="020B0604020202020204" pitchFamily="34" charset="0"/>
            </a:rPr>
            <a:t>30 баллов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C2A745-464E-4371-A21E-EEE858E18317}" type="parTrans" cxnId="{25D32476-AD54-4024-AD4A-ADF46C14EBA1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3B1690-608D-406E-B4ED-03146F4EFE5A}" type="sibTrans" cxnId="{25D32476-AD54-4024-AD4A-ADF46C14EBA1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954A33-96D9-4265-8365-B3B310B6327B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Контроль за отработкой меток о нарушениях в ППЭ  в режиме онлайн</a:t>
          </a:r>
        </a:p>
      </dgm:t>
    </dgm:pt>
    <dgm:pt modelId="{1E472861-3CD4-4693-9546-9C33E54C2B49}" type="parTrans" cxnId="{C3D123C7-7D96-448B-A8D9-4049C91B8F0A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935F16-93F9-48E7-8734-FB88CBE92C53}" type="sibTrans" cxnId="{C3D123C7-7D96-448B-A8D9-4049C91B8F0A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48B76C-418D-443C-AA83-46D5295E1C50}">
      <dgm:prSet phldrT="[Текст]" custT="1"/>
      <dgm:spPr/>
      <dgm:t>
        <a:bodyPr/>
        <a:lstStyle/>
        <a:p>
          <a:r>
            <a:rPr lang="ru-RU" sz="1600">
              <a:latin typeface="Arial" panose="020B0604020202020204" pitchFamily="34" charset="0"/>
              <a:cs typeface="Arial" panose="020B0604020202020204" pitchFamily="34" charset="0"/>
            </a:rPr>
            <a:t>50 баллов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5996E-3612-4CDA-AC4B-33288A0B2095}" type="parTrans" cxnId="{D5BE1BC9-BF39-4700-B950-A439F23FC8B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CE366A-BF06-483D-8C8F-E7B6A7430650}" type="sibTrans" cxnId="{D5BE1BC9-BF39-4700-B950-A439F23FC8B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79B758-6874-4BE6-8E70-07D63F459ECD}">
      <dgm:prSet phldrT="[Текст]" custT="1"/>
      <dgm:spPr/>
      <dgm:t>
        <a:bodyPr/>
        <a:lstStyle/>
        <a:p>
          <a:r>
            <a:rPr lang="ru-RU" sz="1600">
              <a:latin typeface="Arial" panose="020B0604020202020204" pitchFamily="34" charset="0"/>
              <a:cs typeface="Arial" panose="020B0604020202020204" pitchFamily="34" charset="0"/>
            </a:rPr>
            <a:t>Использование средств подавления сигналов подвижной связи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878724-8284-4DFF-829D-20368857483E}" type="parTrans" cxnId="{85C3B559-89A0-4EB9-92A0-F9E101D115A8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9E477A-AE91-4BDA-9894-4CA5D9B6DDF1}" type="sibTrans" cxnId="{85C3B559-89A0-4EB9-92A0-F9E101D115A8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59038A-16E5-489F-AE74-8A495B8E53F8}" type="pres">
      <dgm:prSet presAssocID="{62868090-624E-4670-B6A0-2B49F343D175}" presName="linear" presStyleCnt="0">
        <dgm:presLayoutVars>
          <dgm:dir/>
          <dgm:animLvl val="lvl"/>
          <dgm:resizeHandles val="exact"/>
        </dgm:presLayoutVars>
      </dgm:prSet>
      <dgm:spPr/>
    </dgm:pt>
    <dgm:pt modelId="{54757DAD-4A0E-46A5-8A85-CFB19B6116F7}" type="pres">
      <dgm:prSet presAssocID="{48974EAD-044E-49B8-9F8D-80AF111F2BCD}" presName="parentLin" presStyleCnt="0"/>
      <dgm:spPr/>
    </dgm:pt>
    <dgm:pt modelId="{129DD8DC-3893-4EDC-942E-88E3A479D08D}" type="pres">
      <dgm:prSet presAssocID="{48974EAD-044E-49B8-9F8D-80AF111F2BCD}" presName="parentLeftMargin" presStyleLbl="node1" presStyleIdx="0" presStyleCnt="3"/>
      <dgm:spPr/>
    </dgm:pt>
    <dgm:pt modelId="{B5B17AA1-CF5B-423F-9C1B-21810D8AA0B1}" type="pres">
      <dgm:prSet presAssocID="{48974EAD-044E-49B8-9F8D-80AF111F2B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E89F14-F1EC-41BE-99D0-845653DB205D}" type="pres">
      <dgm:prSet presAssocID="{48974EAD-044E-49B8-9F8D-80AF111F2BCD}" presName="negativeSpace" presStyleCnt="0"/>
      <dgm:spPr/>
    </dgm:pt>
    <dgm:pt modelId="{BED3E4A3-D78E-4890-9311-537C7A9CEF74}" type="pres">
      <dgm:prSet presAssocID="{48974EAD-044E-49B8-9F8D-80AF111F2BCD}" presName="childText" presStyleLbl="conFgAcc1" presStyleIdx="0" presStyleCnt="3">
        <dgm:presLayoutVars>
          <dgm:bulletEnabled val="1"/>
        </dgm:presLayoutVars>
      </dgm:prSet>
      <dgm:spPr/>
    </dgm:pt>
    <dgm:pt modelId="{B8ED8E32-76B1-4645-BBA8-A2F8E1B257EC}" type="pres">
      <dgm:prSet presAssocID="{ACD01DF2-C4EA-4CAD-831C-FE0830A1795D}" presName="spaceBetweenRectangles" presStyleCnt="0"/>
      <dgm:spPr/>
    </dgm:pt>
    <dgm:pt modelId="{F62330F9-A04F-44BB-8016-DEE4686273F7}" type="pres">
      <dgm:prSet presAssocID="{94F86FB2-E096-4125-A496-C6E18D0EAC3E}" presName="parentLin" presStyleCnt="0"/>
      <dgm:spPr/>
    </dgm:pt>
    <dgm:pt modelId="{0101FAE1-689D-416E-9A96-F63F42BA5C2E}" type="pres">
      <dgm:prSet presAssocID="{94F86FB2-E096-4125-A496-C6E18D0EAC3E}" presName="parentLeftMargin" presStyleLbl="node1" presStyleIdx="0" presStyleCnt="3"/>
      <dgm:spPr/>
    </dgm:pt>
    <dgm:pt modelId="{9E17D43A-C9FC-4B36-B182-C80FEB999AFA}" type="pres">
      <dgm:prSet presAssocID="{94F86FB2-E096-4125-A496-C6E18D0EAC3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F06A8F-3CD1-442F-854A-1607E4E44314}" type="pres">
      <dgm:prSet presAssocID="{94F86FB2-E096-4125-A496-C6E18D0EAC3E}" presName="negativeSpace" presStyleCnt="0"/>
      <dgm:spPr/>
    </dgm:pt>
    <dgm:pt modelId="{8ECFB00A-2D36-47BB-8EC9-740B8310184F}" type="pres">
      <dgm:prSet presAssocID="{94F86FB2-E096-4125-A496-C6E18D0EAC3E}" presName="childText" presStyleLbl="conFgAcc1" presStyleIdx="1" presStyleCnt="3">
        <dgm:presLayoutVars>
          <dgm:bulletEnabled val="1"/>
        </dgm:presLayoutVars>
      </dgm:prSet>
      <dgm:spPr/>
    </dgm:pt>
    <dgm:pt modelId="{CBDBC99E-B9FA-4FE6-A2B4-F4D3C9433552}" type="pres">
      <dgm:prSet presAssocID="{0A3B1690-608D-406E-B4ED-03146F4EFE5A}" presName="spaceBetweenRectangles" presStyleCnt="0"/>
      <dgm:spPr/>
    </dgm:pt>
    <dgm:pt modelId="{2B6B51DA-D26D-4FC5-9387-3161753EDADD}" type="pres">
      <dgm:prSet presAssocID="{B748B76C-418D-443C-AA83-46D5295E1C50}" presName="parentLin" presStyleCnt="0"/>
      <dgm:spPr/>
    </dgm:pt>
    <dgm:pt modelId="{F6674C6C-460D-4A31-B1DF-54019E445CA0}" type="pres">
      <dgm:prSet presAssocID="{B748B76C-418D-443C-AA83-46D5295E1C50}" presName="parentLeftMargin" presStyleLbl="node1" presStyleIdx="1" presStyleCnt="3"/>
      <dgm:spPr/>
    </dgm:pt>
    <dgm:pt modelId="{8C91B574-0591-4C90-BFF5-9904D405293C}" type="pres">
      <dgm:prSet presAssocID="{B748B76C-418D-443C-AA83-46D5295E1C5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FA259C0-4452-4C6C-B7CB-D02851C2A415}" type="pres">
      <dgm:prSet presAssocID="{B748B76C-418D-443C-AA83-46D5295E1C50}" presName="negativeSpace" presStyleCnt="0"/>
      <dgm:spPr/>
    </dgm:pt>
    <dgm:pt modelId="{FB9B1792-1B53-4210-9A2D-A2D13CBDABDC}" type="pres">
      <dgm:prSet presAssocID="{B748B76C-418D-443C-AA83-46D5295E1C5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B9D5412-147E-4296-90F8-CD3E0AA98E26}" type="presOf" srcId="{94F86FB2-E096-4125-A496-C6E18D0EAC3E}" destId="{9E17D43A-C9FC-4B36-B182-C80FEB999AFA}" srcOrd="1" destOrd="0" presId="urn:microsoft.com/office/officeart/2005/8/layout/list1"/>
    <dgm:cxn modelId="{40074F13-3DFA-4511-9829-C99C3A8265A7}" srcId="{48974EAD-044E-49B8-9F8D-80AF111F2BCD}" destId="{93FEC674-B188-407E-8D06-4AABA34141C9}" srcOrd="0" destOrd="0" parTransId="{5CFD0DA9-E593-4DCD-BD2F-1D1B0358A180}" sibTransId="{D58E3B25-D816-4BC9-8D0C-05AB0087E474}"/>
    <dgm:cxn modelId="{F91A9B3E-0CE4-44F0-8252-E02046AEEBB4}" type="presOf" srcId="{48974EAD-044E-49B8-9F8D-80AF111F2BCD}" destId="{129DD8DC-3893-4EDC-942E-88E3A479D08D}" srcOrd="0" destOrd="0" presId="urn:microsoft.com/office/officeart/2005/8/layout/list1"/>
    <dgm:cxn modelId="{25D32476-AD54-4024-AD4A-ADF46C14EBA1}" srcId="{62868090-624E-4670-B6A0-2B49F343D175}" destId="{94F86FB2-E096-4125-A496-C6E18D0EAC3E}" srcOrd="1" destOrd="0" parTransId="{7DC2A745-464E-4371-A21E-EEE858E18317}" sibTransId="{0A3B1690-608D-406E-B4ED-03146F4EFE5A}"/>
    <dgm:cxn modelId="{85C3B559-89A0-4EB9-92A0-F9E101D115A8}" srcId="{B748B76C-418D-443C-AA83-46D5295E1C50}" destId="{9E79B758-6874-4BE6-8E70-07D63F459ECD}" srcOrd="0" destOrd="0" parTransId="{54878724-8284-4DFF-829D-20368857483E}" sibTransId="{909E477A-AE91-4BDA-9894-4CA5D9B6DDF1}"/>
    <dgm:cxn modelId="{609F8B84-E20B-4D4E-B0F3-F661E670B75F}" type="presOf" srcId="{9E79B758-6874-4BE6-8E70-07D63F459ECD}" destId="{FB9B1792-1B53-4210-9A2D-A2D13CBDABDC}" srcOrd="0" destOrd="0" presId="urn:microsoft.com/office/officeart/2005/8/layout/list1"/>
    <dgm:cxn modelId="{0ED55588-B1FE-4DB7-9205-1A777D7648BC}" type="presOf" srcId="{B748B76C-418D-443C-AA83-46D5295E1C50}" destId="{F6674C6C-460D-4A31-B1DF-54019E445CA0}" srcOrd="0" destOrd="0" presId="urn:microsoft.com/office/officeart/2005/8/layout/list1"/>
    <dgm:cxn modelId="{4A43BB8D-FCAB-4F03-84A3-001B27740DB1}" type="presOf" srcId="{94F86FB2-E096-4125-A496-C6E18D0EAC3E}" destId="{0101FAE1-689D-416E-9A96-F63F42BA5C2E}" srcOrd="0" destOrd="0" presId="urn:microsoft.com/office/officeart/2005/8/layout/list1"/>
    <dgm:cxn modelId="{61E0C694-579E-4C57-B72A-62BDE72A10BB}" type="presOf" srcId="{5E954A33-96D9-4265-8365-B3B310B6327B}" destId="{8ECFB00A-2D36-47BB-8EC9-740B8310184F}" srcOrd="0" destOrd="0" presId="urn:microsoft.com/office/officeart/2005/8/layout/list1"/>
    <dgm:cxn modelId="{178D6499-7C28-4A1B-988C-7B5B1A15145D}" srcId="{62868090-624E-4670-B6A0-2B49F343D175}" destId="{48974EAD-044E-49B8-9F8D-80AF111F2BCD}" srcOrd="0" destOrd="0" parTransId="{C7D4319C-32E7-4B25-BD84-54FF9D965D1D}" sibTransId="{ACD01DF2-C4EA-4CAD-831C-FE0830A1795D}"/>
    <dgm:cxn modelId="{42B44DBB-6D54-4CFF-96E0-AF1CFFD950EC}" type="presOf" srcId="{62868090-624E-4670-B6A0-2B49F343D175}" destId="{C759038A-16E5-489F-AE74-8A495B8E53F8}" srcOrd="0" destOrd="0" presId="urn:microsoft.com/office/officeart/2005/8/layout/list1"/>
    <dgm:cxn modelId="{C3D123C7-7D96-448B-A8D9-4049C91B8F0A}" srcId="{94F86FB2-E096-4125-A496-C6E18D0EAC3E}" destId="{5E954A33-96D9-4265-8365-B3B310B6327B}" srcOrd="0" destOrd="0" parTransId="{1E472861-3CD4-4693-9546-9C33E54C2B49}" sibTransId="{2C935F16-93F9-48E7-8734-FB88CBE92C53}"/>
    <dgm:cxn modelId="{D5BE1BC9-BF39-4700-B950-A439F23FC8BB}" srcId="{62868090-624E-4670-B6A0-2B49F343D175}" destId="{B748B76C-418D-443C-AA83-46D5295E1C50}" srcOrd="2" destOrd="0" parTransId="{2FE5996E-3612-4CDA-AC4B-33288A0B2095}" sibTransId="{CACE366A-BF06-483D-8C8F-E7B6A7430650}"/>
    <dgm:cxn modelId="{0CBEB2F0-B3F0-4409-A02B-2A735651F729}" type="presOf" srcId="{48974EAD-044E-49B8-9F8D-80AF111F2BCD}" destId="{B5B17AA1-CF5B-423F-9C1B-21810D8AA0B1}" srcOrd="1" destOrd="0" presId="urn:microsoft.com/office/officeart/2005/8/layout/list1"/>
    <dgm:cxn modelId="{129A8BF4-9EE0-4A41-91C1-A071C6F3B842}" type="presOf" srcId="{93FEC674-B188-407E-8D06-4AABA34141C9}" destId="{BED3E4A3-D78E-4890-9311-537C7A9CEF74}" srcOrd="0" destOrd="0" presId="urn:microsoft.com/office/officeart/2005/8/layout/list1"/>
    <dgm:cxn modelId="{03A507F9-189C-4FEB-A2D0-0C3A35895E96}" type="presOf" srcId="{B748B76C-418D-443C-AA83-46D5295E1C50}" destId="{8C91B574-0591-4C90-BFF5-9904D405293C}" srcOrd="1" destOrd="0" presId="urn:microsoft.com/office/officeart/2005/8/layout/list1"/>
    <dgm:cxn modelId="{3B51F40C-6084-48F4-A41C-E2C870A34FBF}" type="presParOf" srcId="{C759038A-16E5-489F-AE74-8A495B8E53F8}" destId="{54757DAD-4A0E-46A5-8A85-CFB19B6116F7}" srcOrd="0" destOrd="0" presId="urn:microsoft.com/office/officeart/2005/8/layout/list1"/>
    <dgm:cxn modelId="{7BBA5C25-45CF-4A8C-A062-49B5B4680584}" type="presParOf" srcId="{54757DAD-4A0E-46A5-8A85-CFB19B6116F7}" destId="{129DD8DC-3893-4EDC-942E-88E3A479D08D}" srcOrd="0" destOrd="0" presId="urn:microsoft.com/office/officeart/2005/8/layout/list1"/>
    <dgm:cxn modelId="{C214A71A-460B-444F-94A5-5004B1E35612}" type="presParOf" srcId="{54757DAD-4A0E-46A5-8A85-CFB19B6116F7}" destId="{B5B17AA1-CF5B-423F-9C1B-21810D8AA0B1}" srcOrd="1" destOrd="0" presId="urn:microsoft.com/office/officeart/2005/8/layout/list1"/>
    <dgm:cxn modelId="{0A5D3270-4A2C-47A6-B0FE-E41BEEFEE98B}" type="presParOf" srcId="{C759038A-16E5-489F-AE74-8A495B8E53F8}" destId="{4FE89F14-F1EC-41BE-99D0-845653DB205D}" srcOrd="1" destOrd="0" presId="urn:microsoft.com/office/officeart/2005/8/layout/list1"/>
    <dgm:cxn modelId="{F31FDED3-40A6-4E1C-A366-57E000671A3D}" type="presParOf" srcId="{C759038A-16E5-489F-AE74-8A495B8E53F8}" destId="{BED3E4A3-D78E-4890-9311-537C7A9CEF74}" srcOrd="2" destOrd="0" presId="urn:microsoft.com/office/officeart/2005/8/layout/list1"/>
    <dgm:cxn modelId="{3FA96188-646B-4A16-B717-5E2D957F1D13}" type="presParOf" srcId="{C759038A-16E5-489F-AE74-8A495B8E53F8}" destId="{B8ED8E32-76B1-4645-BBA8-A2F8E1B257EC}" srcOrd="3" destOrd="0" presId="urn:microsoft.com/office/officeart/2005/8/layout/list1"/>
    <dgm:cxn modelId="{20C9E4E0-42C7-4941-97F2-1DF3C2D38347}" type="presParOf" srcId="{C759038A-16E5-489F-AE74-8A495B8E53F8}" destId="{F62330F9-A04F-44BB-8016-DEE4686273F7}" srcOrd="4" destOrd="0" presId="urn:microsoft.com/office/officeart/2005/8/layout/list1"/>
    <dgm:cxn modelId="{78D9D978-D3F7-45ED-B43B-05EF1A438CED}" type="presParOf" srcId="{F62330F9-A04F-44BB-8016-DEE4686273F7}" destId="{0101FAE1-689D-416E-9A96-F63F42BA5C2E}" srcOrd="0" destOrd="0" presId="urn:microsoft.com/office/officeart/2005/8/layout/list1"/>
    <dgm:cxn modelId="{BBFB21F8-1E31-4FB5-80A6-0A4ED867900A}" type="presParOf" srcId="{F62330F9-A04F-44BB-8016-DEE4686273F7}" destId="{9E17D43A-C9FC-4B36-B182-C80FEB999AFA}" srcOrd="1" destOrd="0" presId="urn:microsoft.com/office/officeart/2005/8/layout/list1"/>
    <dgm:cxn modelId="{8B227AAB-2513-44FC-A325-59DCBF9A2E98}" type="presParOf" srcId="{C759038A-16E5-489F-AE74-8A495B8E53F8}" destId="{23F06A8F-3CD1-442F-854A-1607E4E44314}" srcOrd="5" destOrd="0" presId="urn:microsoft.com/office/officeart/2005/8/layout/list1"/>
    <dgm:cxn modelId="{8B609562-09D2-4C18-825E-A4730C31F9E5}" type="presParOf" srcId="{C759038A-16E5-489F-AE74-8A495B8E53F8}" destId="{8ECFB00A-2D36-47BB-8EC9-740B8310184F}" srcOrd="6" destOrd="0" presId="urn:microsoft.com/office/officeart/2005/8/layout/list1"/>
    <dgm:cxn modelId="{00A28984-92FD-4382-BBC0-4EAC6FD26F0D}" type="presParOf" srcId="{C759038A-16E5-489F-AE74-8A495B8E53F8}" destId="{CBDBC99E-B9FA-4FE6-A2B4-F4D3C9433552}" srcOrd="7" destOrd="0" presId="urn:microsoft.com/office/officeart/2005/8/layout/list1"/>
    <dgm:cxn modelId="{7897FE66-387B-4039-A73F-5CBEAE7320A5}" type="presParOf" srcId="{C759038A-16E5-489F-AE74-8A495B8E53F8}" destId="{2B6B51DA-D26D-4FC5-9387-3161753EDADD}" srcOrd="8" destOrd="0" presId="urn:microsoft.com/office/officeart/2005/8/layout/list1"/>
    <dgm:cxn modelId="{B60F948F-E1EC-49C2-B687-49F00909463A}" type="presParOf" srcId="{2B6B51DA-D26D-4FC5-9387-3161753EDADD}" destId="{F6674C6C-460D-4A31-B1DF-54019E445CA0}" srcOrd="0" destOrd="0" presId="urn:microsoft.com/office/officeart/2005/8/layout/list1"/>
    <dgm:cxn modelId="{394435F9-6211-4223-B006-91E68543DEC7}" type="presParOf" srcId="{2B6B51DA-D26D-4FC5-9387-3161753EDADD}" destId="{8C91B574-0591-4C90-BFF5-9904D405293C}" srcOrd="1" destOrd="0" presId="urn:microsoft.com/office/officeart/2005/8/layout/list1"/>
    <dgm:cxn modelId="{21E5EB4C-437F-417B-BF63-FD5E5E0556EA}" type="presParOf" srcId="{C759038A-16E5-489F-AE74-8A495B8E53F8}" destId="{3FA259C0-4452-4C6C-B7CB-D02851C2A415}" srcOrd="9" destOrd="0" presId="urn:microsoft.com/office/officeart/2005/8/layout/list1"/>
    <dgm:cxn modelId="{F1DF0586-E0DF-4838-ADDE-E351393C440C}" type="presParOf" srcId="{C759038A-16E5-489F-AE74-8A495B8E53F8}" destId="{FB9B1792-1B53-4210-9A2D-A2D13CBDABD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38756-65BA-4AF3-8BCF-A28637F2B699}">
      <dsp:nvSpPr>
        <dsp:cNvPr id="0" name=""/>
        <dsp:cNvSpPr/>
      </dsp:nvSpPr>
      <dsp:spPr>
        <a:xfrm>
          <a:off x="1041597" y="0"/>
          <a:ext cx="8227773" cy="132741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7130B-5D80-4077-B9BB-7F12A7233DE5}">
      <dsp:nvSpPr>
        <dsp:cNvPr id="0" name=""/>
        <dsp:cNvSpPr/>
      </dsp:nvSpPr>
      <dsp:spPr>
        <a:xfrm>
          <a:off x="1890" y="398225"/>
          <a:ext cx="1209494" cy="53096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2017</a:t>
          </a:r>
        </a:p>
      </dsp:txBody>
      <dsp:txXfrm>
        <a:off x="27810" y="424145"/>
        <a:ext cx="1157654" cy="479127"/>
      </dsp:txXfrm>
    </dsp:sp>
    <dsp:sp modelId="{754660D3-3154-4FBB-B129-E312BD21BB69}">
      <dsp:nvSpPr>
        <dsp:cNvPr id="0" name=""/>
        <dsp:cNvSpPr/>
      </dsp:nvSpPr>
      <dsp:spPr>
        <a:xfrm>
          <a:off x="1412967" y="398225"/>
          <a:ext cx="1209494" cy="53096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</a:t>
          </a:r>
        </a:p>
      </dsp:txBody>
      <dsp:txXfrm>
        <a:off x="1438887" y="424145"/>
        <a:ext cx="1157654" cy="479127"/>
      </dsp:txXfrm>
    </dsp:sp>
    <dsp:sp modelId="{973D1F09-4CDD-4945-9200-0D2F4E3E0327}">
      <dsp:nvSpPr>
        <dsp:cNvPr id="0" name=""/>
        <dsp:cNvSpPr/>
      </dsp:nvSpPr>
      <dsp:spPr>
        <a:xfrm>
          <a:off x="2824043" y="398225"/>
          <a:ext cx="1209494" cy="53096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</a:t>
          </a:r>
        </a:p>
      </dsp:txBody>
      <dsp:txXfrm>
        <a:off x="2849963" y="424145"/>
        <a:ext cx="1157654" cy="479127"/>
      </dsp:txXfrm>
    </dsp:sp>
    <dsp:sp modelId="{D7C85E7D-5A90-4FDD-8E24-30A8E6CDDC2A}">
      <dsp:nvSpPr>
        <dsp:cNvPr id="0" name=""/>
        <dsp:cNvSpPr/>
      </dsp:nvSpPr>
      <dsp:spPr>
        <a:xfrm>
          <a:off x="4235119" y="398225"/>
          <a:ext cx="1209494" cy="53096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</a:t>
          </a:r>
        </a:p>
      </dsp:txBody>
      <dsp:txXfrm>
        <a:off x="4261039" y="424145"/>
        <a:ext cx="1157654" cy="479127"/>
      </dsp:txXfrm>
    </dsp:sp>
    <dsp:sp modelId="{4C285D5F-F7A3-4132-BFF8-BCEB7FA0663F}">
      <dsp:nvSpPr>
        <dsp:cNvPr id="0" name=""/>
        <dsp:cNvSpPr/>
      </dsp:nvSpPr>
      <dsp:spPr>
        <a:xfrm>
          <a:off x="5646196" y="398225"/>
          <a:ext cx="1209494" cy="53096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</a:t>
          </a:r>
        </a:p>
      </dsp:txBody>
      <dsp:txXfrm>
        <a:off x="5672116" y="424145"/>
        <a:ext cx="1157654" cy="479127"/>
      </dsp:txXfrm>
    </dsp:sp>
    <dsp:sp modelId="{1162DB40-D4DD-4FEC-A0FE-0184DC8CBF33}">
      <dsp:nvSpPr>
        <dsp:cNvPr id="0" name=""/>
        <dsp:cNvSpPr/>
      </dsp:nvSpPr>
      <dsp:spPr>
        <a:xfrm>
          <a:off x="7057272" y="398225"/>
          <a:ext cx="1209494" cy="53096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</a:t>
          </a:r>
        </a:p>
      </dsp:txBody>
      <dsp:txXfrm>
        <a:off x="7083192" y="424145"/>
        <a:ext cx="1157654" cy="479127"/>
      </dsp:txXfrm>
    </dsp:sp>
    <dsp:sp modelId="{8CD89311-D2B7-4A32-B565-8CC81992A1F4}">
      <dsp:nvSpPr>
        <dsp:cNvPr id="0" name=""/>
        <dsp:cNvSpPr/>
      </dsp:nvSpPr>
      <dsp:spPr>
        <a:xfrm>
          <a:off x="8468349" y="398225"/>
          <a:ext cx="1209494" cy="530967"/>
        </a:xfrm>
        <a:prstGeom prst="roundRect">
          <a:avLst/>
        </a:prstGeom>
        <a:pattFill prst="plaid">
          <a:fgClr>
            <a:srgbClr val="92D050"/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</a:t>
          </a:r>
        </a:p>
      </dsp:txBody>
      <dsp:txXfrm>
        <a:off x="8494269" y="424145"/>
        <a:ext cx="1157654" cy="4791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71717-CF58-43B8-9982-D337E220F11C}">
      <dsp:nvSpPr>
        <dsp:cNvPr id="0" name=""/>
        <dsp:cNvSpPr/>
      </dsp:nvSpPr>
      <dsp:spPr>
        <a:xfrm>
          <a:off x="0" y="38093"/>
          <a:ext cx="919403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7C72A0-1321-4B81-A6B2-9C9EF86C20CB}">
      <dsp:nvSpPr>
        <dsp:cNvPr id="0" name=""/>
        <dsp:cNvSpPr/>
      </dsp:nvSpPr>
      <dsp:spPr>
        <a:xfrm>
          <a:off x="0" y="0"/>
          <a:ext cx="2103826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Эффективность работы наблюдателей </a:t>
          </a:r>
          <a:br>
            <a:rPr lang="ru-RU" sz="1800" kern="1200" dirty="0"/>
          </a:br>
          <a:r>
            <a:rPr lang="ru-RU" sz="1800" kern="1200" dirty="0"/>
            <a:t>от округа в составе регионального СИЦ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(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баллов</a:t>
          </a:r>
          <a:r>
            <a:rPr lang="ru-RU" sz="1800" kern="1200" dirty="0"/>
            <a:t>)</a:t>
          </a:r>
        </a:p>
      </dsp:txBody>
      <dsp:txXfrm>
        <a:off x="0" y="0"/>
        <a:ext cx="2103826" cy="2709333"/>
      </dsp:txXfrm>
    </dsp:sp>
    <dsp:sp modelId="{BF8ADF1F-6582-4130-8261-6CB87C673457}">
      <dsp:nvSpPr>
        <dsp:cNvPr id="0" name=""/>
        <dsp:cNvSpPr/>
      </dsp:nvSpPr>
      <dsp:spPr>
        <a:xfrm>
          <a:off x="2236619" y="62970"/>
          <a:ext cx="6949486" cy="1259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800" kern="1200" dirty="0"/>
            <a:t> </a:t>
          </a:r>
        </a:p>
      </dsp:txBody>
      <dsp:txXfrm>
        <a:off x="2236619" y="62970"/>
        <a:ext cx="6949486" cy="1259416"/>
      </dsp:txXfrm>
    </dsp:sp>
    <dsp:sp modelId="{46167A1A-AFAF-4F28-9DCC-6C6AA8A6FD50}">
      <dsp:nvSpPr>
        <dsp:cNvPr id="0" name=""/>
        <dsp:cNvSpPr/>
      </dsp:nvSpPr>
      <dsp:spPr>
        <a:xfrm>
          <a:off x="2103826" y="1322387"/>
          <a:ext cx="7082279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47E9D2A-0905-4E9A-A9AA-A60E3ED118BC}">
      <dsp:nvSpPr>
        <dsp:cNvPr id="0" name=""/>
        <dsp:cNvSpPr/>
      </dsp:nvSpPr>
      <dsp:spPr>
        <a:xfrm>
          <a:off x="2236619" y="1385358"/>
          <a:ext cx="6949486" cy="1259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800" kern="1200" dirty="0"/>
        </a:p>
      </dsp:txBody>
      <dsp:txXfrm>
        <a:off x="2236619" y="1385358"/>
        <a:ext cx="6949486" cy="1259416"/>
      </dsp:txXfrm>
    </dsp:sp>
    <dsp:sp modelId="{363FA1D5-BD5A-4376-AF6E-AF4AD30DABF5}">
      <dsp:nvSpPr>
        <dsp:cNvPr id="0" name=""/>
        <dsp:cNvSpPr/>
      </dsp:nvSpPr>
      <dsp:spPr>
        <a:xfrm>
          <a:off x="2103826" y="2644775"/>
          <a:ext cx="7082279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3D43C3F-3057-42AB-BC93-FC7147104E63}">
      <dsp:nvSpPr>
        <dsp:cNvPr id="0" name=""/>
        <dsp:cNvSpPr/>
      </dsp:nvSpPr>
      <dsp:spPr>
        <a:xfrm>
          <a:off x="0" y="2709333"/>
          <a:ext cx="919403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55D94A-939D-4093-A016-39255F8D6E24}">
      <dsp:nvSpPr>
        <dsp:cNvPr id="0" name=""/>
        <dsp:cNvSpPr/>
      </dsp:nvSpPr>
      <dsp:spPr>
        <a:xfrm>
          <a:off x="0" y="2709333"/>
          <a:ext cx="1838806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Явка общественных наблюдателей               в ППЭ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(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 баллов</a:t>
          </a:r>
          <a:r>
            <a:rPr lang="ru-RU" sz="1800" kern="1200" dirty="0"/>
            <a:t>)</a:t>
          </a:r>
        </a:p>
      </dsp:txBody>
      <dsp:txXfrm>
        <a:off x="0" y="2709333"/>
        <a:ext cx="1838806" cy="2709333"/>
      </dsp:txXfrm>
    </dsp:sp>
    <dsp:sp modelId="{6EB2360D-4205-4319-A302-BCA16D9CA191}">
      <dsp:nvSpPr>
        <dsp:cNvPr id="0" name=""/>
        <dsp:cNvSpPr/>
      </dsp:nvSpPr>
      <dsp:spPr>
        <a:xfrm>
          <a:off x="1976717" y="2772304"/>
          <a:ext cx="7217316" cy="1259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800" kern="1200" dirty="0"/>
            <a:t> </a:t>
          </a:r>
        </a:p>
      </dsp:txBody>
      <dsp:txXfrm>
        <a:off x="1976717" y="2772304"/>
        <a:ext cx="7217316" cy="1259416"/>
      </dsp:txXfrm>
    </dsp:sp>
    <dsp:sp modelId="{2F977980-00B2-4622-AE64-477DAE40A247}">
      <dsp:nvSpPr>
        <dsp:cNvPr id="0" name=""/>
        <dsp:cNvSpPr/>
      </dsp:nvSpPr>
      <dsp:spPr>
        <a:xfrm>
          <a:off x="1838806" y="4031721"/>
          <a:ext cx="7355227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5DF94BF-63D7-45C4-94D3-910D23FEE83F}">
      <dsp:nvSpPr>
        <dsp:cNvPr id="0" name=""/>
        <dsp:cNvSpPr/>
      </dsp:nvSpPr>
      <dsp:spPr>
        <a:xfrm>
          <a:off x="1976717" y="4094691"/>
          <a:ext cx="7217316" cy="1259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800" kern="1200" dirty="0"/>
            <a:t> </a:t>
          </a:r>
        </a:p>
      </dsp:txBody>
      <dsp:txXfrm>
        <a:off x="1976717" y="4094691"/>
        <a:ext cx="7217316" cy="1259416"/>
      </dsp:txXfrm>
    </dsp:sp>
    <dsp:sp modelId="{3BF566B8-F28D-460A-A85C-54D2A899B211}">
      <dsp:nvSpPr>
        <dsp:cNvPr id="0" name=""/>
        <dsp:cNvSpPr/>
      </dsp:nvSpPr>
      <dsp:spPr>
        <a:xfrm>
          <a:off x="1838806" y="5354108"/>
          <a:ext cx="7355227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11B1-733A-41EB-8C6D-ED496805B3BD}">
      <dsp:nvSpPr>
        <dsp:cNvPr id="0" name=""/>
        <dsp:cNvSpPr/>
      </dsp:nvSpPr>
      <dsp:spPr>
        <a:xfrm rot="5400000">
          <a:off x="1115792" y="1130578"/>
          <a:ext cx="1751901" cy="212201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88071-053F-4D72-B1CE-2407C9CCADD6}">
      <dsp:nvSpPr>
        <dsp:cNvPr id="0" name=""/>
        <dsp:cNvSpPr/>
      </dsp:nvSpPr>
      <dsp:spPr>
        <a:xfrm>
          <a:off x="1516533" y="11545"/>
          <a:ext cx="2357791" cy="141467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Удовлетворенные апелляции</a:t>
          </a:r>
          <a:br>
            <a:rPr lang="ru-RU" sz="11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процедуре проведения экзаменов,</a:t>
          </a:r>
          <a:endParaRPr lang="ru-RU" sz="11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7967" y="52979"/>
        <a:ext cx="2274923" cy="1331807"/>
      </dsp:txXfrm>
    </dsp:sp>
    <dsp:sp modelId="{1152594B-334D-4243-AAD7-A603183949C0}">
      <dsp:nvSpPr>
        <dsp:cNvPr id="0" name=""/>
        <dsp:cNvSpPr/>
      </dsp:nvSpPr>
      <dsp:spPr>
        <a:xfrm rot="5440041">
          <a:off x="1100907" y="2894353"/>
          <a:ext cx="1761159" cy="212201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05A0CA-0BE9-4165-B697-636268405AE0}">
      <dsp:nvSpPr>
        <dsp:cNvPr id="0" name=""/>
        <dsp:cNvSpPr/>
      </dsp:nvSpPr>
      <dsp:spPr>
        <a:xfrm>
          <a:off x="1516533" y="1770750"/>
          <a:ext cx="2357791" cy="141467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Незавершение</a:t>
          </a:r>
          <a:r>
            <a:rPr lang="ru-RU" sz="1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участниками КЕГЭ/устной части  ЕГЭ</a:t>
          </a:r>
          <a:br>
            <a:rPr lang="ru-RU" sz="1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иностранным языкам, </a:t>
          </a:r>
          <a:br>
            <a:rPr lang="ru-RU" sz="1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причине нарушения подготовки технических средств в рамках прохождения КТГ</a:t>
          </a:r>
        </a:p>
      </dsp:txBody>
      <dsp:txXfrm>
        <a:off x="1557967" y="1812184"/>
        <a:ext cx="2274923" cy="1331807"/>
      </dsp:txXfrm>
    </dsp:sp>
    <dsp:sp modelId="{DCDFBE22-0FC8-41C6-8BAB-EDF38F94E355}">
      <dsp:nvSpPr>
        <dsp:cNvPr id="0" name=""/>
        <dsp:cNvSpPr/>
      </dsp:nvSpPr>
      <dsp:spPr>
        <a:xfrm>
          <a:off x="1974882" y="3778525"/>
          <a:ext cx="3128559" cy="212201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B9FEB8-1277-4886-9E99-E3EB52894295}">
      <dsp:nvSpPr>
        <dsp:cNvPr id="0" name=""/>
        <dsp:cNvSpPr/>
      </dsp:nvSpPr>
      <dsp:spPr>
        <a:xfrm>
          <a:off x="1496020" y="3539094"/>
          <a:ext cx="2357791" cy="141467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Дубли ИК участников из-за использования резервной станции печати </a:t>
          </a:r>
          <a:br>
            <a:rPr lang="ru-RU" sz="11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без смены основного диска на резервный диск</a:t>
          </a:r>
          <a:endParaRPr lang="ru-RU" sz="11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7454" y="3580528"/>
        <a:ext cx="2274923" cy="1331807"/>
      </dsp:txXfrm>
    </dsp:sp>
    <dsp:sp modelId="{E3921929-0AE4-4540-B8FD-31B9CBBB5E27}">
      <dsp:nvSpPr>
        <dsp:cNvPr id="0" name=""/>
        <dsp:cNvSpPr/>
      </dsp:nvSpPr>
      <dsp:spPr>
        <a:xfrm rot="16200000">
          <a:off x="4226573" y="2894353"/>
          <a:ext cx="1761040" cy="212201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F82B0E-AD6F-4DA9-A5EE-8A336B5DEB72}">
      <dsp:nvSpPr>
        <dsp:cNvPr id="0" name=""/>
        <dsp:cNvSpPr/>
      </dsp:nvSpPr>
      <dsp:spPr>
        <a:xfrm>
          <a:off x="4631883" y="3539094"/>
          <a:ext cx="2357791" cy="141467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Печать неполного комплекта ЭМ и выдача участнику экзамена</a:t>
          </a:r>
          <a:endParaRPr lang="ru-RU" sz="11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73317" y="3580528"/>
        <a:ext cx="2274923" cy="1331807"/>
      </dsp:txXfrm>
    </dsp:sp>
    <dsp:sp modelId="{A31E60B1-DE01-4A7F-9584-AC980719F8B5}">
      <dsp:nvSpPr>
        <dsp:cNvPr id="0" name=""/>
        <dsp:cNvSpPr/>
      </dsp:nvSpPr>
      <dsp:spPr>
        <a:xfrm rot="16232845">
          <a:off x="4236789" y="1127835"/>
          <a:ext cx="1764772" cy="212201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C002FF-8A39-489A-8F79-2518FE02B6A5}">
      <dsp:nvSpPr>
        <dsp:cNvPr id="0" name=""/>
        <dsp:cNvSpPr/>
      </dsp:nvSpPr>
      <dsp:spPr>
        <a:xfrm>
          <a:off x="4631883" y="1770750"/>
          <a:ext cx="2357791" cy="141467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Перепутаны экзаменационные материалы</a:t>
          </a:r>
          <a:endParaRPr lang="ru-RU" sz="11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73317" y="1812184"/>
        <a:ext cx="2274923" cy="1331807"/>
      </dsp:txXfrm>
    </dsp:sp>
    <dsp:sp modelId="{C22EB843-095D-4B65-B7AE-5F906631057C}">
      <dsp:nvSpPr>
        <dsp:cNvPr id="0" name=""/>
        <dsp:cNvSpPr/>
      </dsp:nvSpPr>
      <dsp:spPr>
        <a:xfrm>
          <a:off x="5131258" y="241837"/>
          <a:ext cx="3128559" cy="212201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E6DBE3-7912-4247-A987-9BA028B1DAFE}">
      <dsp:nvSpPr>
        <dsp:cNvPr id="0" name=""/>
        <dsp:cNvSpPr/>
      </dsp:nvSpPr>
      <dsp:spPr>
        <a:xfrm>
          <a:off x="4652396" y="2406"/>
          <a:ext cx="2357791" cy="141467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апробационных ДБО № 2 или ДБО № 2 </a:t>
          </a:r>
          <a:br>
            <a:rPr lang="ru-RU" sz="11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прошлых лет</a:t>
          </a:r>
          <a:endParaRPr lang="ru-RU" sz="11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93830" y="43840"/>
        <a:ext cx="2274923" cy="1331807"/>
      </dsp:txXfrm>
    </dsp:sp>
    <dsp:sp modelId="{82E6852F-54D3-4F34-8577-790E01937F09}">
      <dsp:nvSpPr>
        <dsp:cNvPr id="0" name=""/>
        <dsp:cNvSpPr/>
      </dsp:nvSpPr>
      <dsp:spPr>
        <a:xfrm rot="5440041">
          <a:off x="7372633" y="1126009"/>
          <a:ext cx="1761159" cy="212201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218389-505E-41B1-AB18-7AF3EAC3EE46}">
      <dsp:nvSpPr>
        <dsp:cNvPr id="0" name=""/>
        <dsp:cNvSpPr/>
      </dsp:nvSpPr>
      <dsp:spPr>
        <a:xfrm>
          <a:off x="7788259" y="2406"/>
          <a:ext cx="2357791" cy="141467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Наличие обращений в </a:t>
          </a:r>
          <a:r>
            <a:rPr lang="ru-RU" sz="11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Минпросвещение</a:t>
          </a:r>
          <a:r>
            <a:rPr lang="ru-RU" sz="1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1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Рособрнадзор</a:t>
          </a:r>
          <a:r>
            <a:rPr lang="ru-RU" sz="1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министерство образования и науки Самарской области граждан по вопросам организации проведения ЕГЭ</a:t>
          </a:r>
        </a:p>
      </dsp:txBody>
      <dsp:txXfrm>
        <a:off x="7829693" y="43840"/>
        <a:ext cx="2274923" cy="1331807"/>
      </dsp:txXfrm>
    </dsp:sp>
    <dsp:sp modelId="{EF097680-0035-4640-863A-C5E566F5205C}">
      <dsp:nvSpPr>
        <dsp:cNvPr id="0" name=""/>
        <dsp:cNvSpPr/>
      </dsp:nvSpPr>
      <dsp:spPr>
        <a:xfrm>
          <a:off x="7767746" y="1770750"/>
          <a:ext cx="2357791" cy="1414675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Нарушение в части проверки комплектности экзаменационных материалов, оставленных участником экзамена на столе при выходе участника из аудитории</a:t>
          </a:r>
        </a:p>
      </dsp:txBody>
      <dsp:txXfrm>
        <a:off x="7809180" y="1812184"/>
        <a:ext cx="2274923" cy="13318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E6F8A-FB26-41EF-97FF-276E58A0D1AC}">
      <dsp:nvSpPr>
        <dsp:cNvPr id="0" name=""/>
        <dsp:cNvSpPr/>
      </dsp:nvSpPr>
      <dsp:spPr>
        <a:xfrm>
          <a:off x="1016" y="211535"/>
          <a:ext cx="2466713" cy="616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Пункт 65 Порядка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9078" y="229597"/>
        <a:ext cx="2430589" cy="580554"/>
      </dsp:txXfrm>
    </dsp:sp>
    <dsp:sp modelId="{9FA524AD-BC57-40A5-A6E2-40BD687131C3}">
      <dsp:nvSpPr>
        <dsp:cNvPr id="0" name=""/>
        <dsp:cNvSpPr/>
      </dsp:nvSpPr>
      <dsp:spPr>
        <a:xfrm rot="5400000">
          <a:off x="1180413" y="882173"/>
          <a:ext cx="107918" cy="10791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FEF0BC-D5B9-4193-9C72-FF88715B7EF9}">
      <dsp:nvSpPr>
        <dsp:cNvPr id="0" name=""/>
        <dsp:cNvSpPr/>
      </dsp:nvSpPr>
      <dsp:spPr>
        <a:xfrm>
          <a:off x="1016" y="1044051"/>
          <a:ext cx="2466713" cy="4358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Тольяттинское ТУ / ДО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82" y="1056817"/>
        <a:ext cx="2441181" cy="410330"/>
      </dsp:txXfrm>
    </dsp:sp>
    <dsp:sp modelId="{90FE0C26-9198-4619-B1E0-8CCD59BBF6E3}">
      <dsp:nvSpPr>
        <dsp:cNvPr id="0" name=""/>
        <dsp:cNvSpPr/>
      </dsp:nvSpPr>
      <dsp:spPr>
        <a:xfrm rot="5400000">
          <a:off x="1180413" y="1533873"/>
          <a:ext cx="107918" cy="10791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C03174-B5AF-435B-B844-C67152438A81}">
      <dsp:nvSpPr>
        <dsp:cNvPr id="0" name=""/>
        <dsp:cNvSpPr/>
      </dsp:nvSpPr>
      <dsp:spPr>
        <a:xfrm>
          <a:off x="1016" y="1695751"/>
          <a:ext cx="2466713" cy="4358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ППЭ 58 02.06.2022 </a:t>
          </a:r>
          <a:br>
            <a:rPr lang="ru-RU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(математика профильная) 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13782" y="1708517"/>
        <a:ext cx="2441181" cy="4103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F41D9-A059-4376-9C40-70F37CAC4EF1}">
      <dsp:nvSpPr>
        <dsp:cNvPr id="0" name=""/>
        <dsp:cNvSpPr/>
      </dsp:nvSpPr>
      <dsp:spPr>
        <a:xfrm>
          <a:off x="0" y="238925"/>
          <a:ext cx="4591830" cy="110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DBD092-44EA-48B3-80F7-DDBE9E0FE627}">
      <dsp:nvSpPr>
        <dsp:cNvPr id="0" name=""/>
        <dsp:cNvSpPr/>
      </dsp:nvSpPr>
      <dsp:spPr>
        <a:xfrm>
          <a:off x="143327" y="0"/>
          <a:ext cx="3214281" cy="8743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492" tIns="0" rIns="121492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Результаты выпускников, претендовавших и получивших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медаль «За особые успехи в учении»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007" y="42680"/>
        <a:ext cx="3128921" cy="78894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F848F-5F27-4607-8D95-9A1899BDA0FE}">
      <dsp:nvSpPr>
        <dsp:cNvPr id="0" name=""/>
        <dsp:cNvSpPr/>
      </dsp:nvSpPr>
      <dsp:spPr>
        <a:xfrm>
          <a:off x="0" y="110904"/>
          <a:ext cx="4319481" cy="18779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4408CF-4C23-4C89-B9E5-4442F5DB7644}">
      <dsp:nvSpPr>
        <dsp:cNvPr id="0" name=""/>
        <dsp:cNvSpPr/>
      </dsp:nvSpPr>
      <dsp:spPr>
        <a:xfrm>
          <a:off x="222601" y="0"/>
          <a:ext cx="3299653" cy="7578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924" tIns="0" rIns="117924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Arial" panose="020B0604020202020204" pitchFamily="34" charset="0"/>
              <a:cs typeface="Arial" panose="020B0604020202020204" pitchFamily="34" charset="0"/>
            </a:rPr>
            <a:t>Доля медалистов, получивших по всем сданным предметам ЕГЭ </a:t>
          </a:r>
          <a:br>
            <a:rPr lang="ru-RU" sz="12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kern="1200">
              <a:latin typeface="Arial" panose="020B0604020202020204" pitchFamily="34" charset="0"/>
              <a:cs typeface="Arial" panose="020B0604020202020204" pitchFamily="34" charset="0"/>
            </a:rPr>
            <a:t>81 балл и выше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594" y="36993"/>
        <a:ext cx="3225667" cy="6838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F848F-5F27-4607-8D95-9A1899BDA0FE}">
      <dsp:nvSpPr>
        <dsp:cNvPr id="0" name=""/>
        <dsp:cNvSpPr/>
      </dsp:nvSpPr>
      <dsp:spPr>
        <a:xfrm>
          <a:off x="0" y="184238"/>
          <a:ext cx="4268191" cy="22498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4408CF-4C23-4C89-B9E5-4442F5DB7644}">
      <dsp:nvSpPr>
        <dsp:cNvPr id="0" name=""/>
        <dsp:cNvSpPr/>
      </dsp:nvSpPr>
      <dsp:spPr>
        <a:xfrm>
          <a:off x="213172" y="0"/>
          <a:ext cx="2987733" cy="7686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929" tIns="0" rIns="112929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Arial" panose="020B0604020202020204" pitchFamily="34" charset="0"/>
              <a:cs typeface="Arial" panose="020B0604020202020204" pitchFamily="34" charset="0"/>
            </a:rPr>
            <a:t>Результаты выпускников, получивших медаль «За особые успехи в учении» и не преодолевших порог по предметам по выбору ЕГЭ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694" y="37522"/>
        <a:ext cx="2912689" cy="69358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F848F-5F27-4607-8D95-9A1899BDA0FE}">
      <dsp:nvSpPr>
        <dsp:cNvPr id="0" name=""/>
        <dsp:cNvSpPr/>
      </dsp:nvSpPr>
      <dsp:spPr>
        <a:xfrm>
          <a:off x="31948" y="651397"/>
          <a:ext cx="3625699" cy="15041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4408CF-4C23-4C89-B9E5-4442F5DB7644}">
      <dsp:nvSpPr>
        <dsp:cNvPr id="0" name=""/>
        <dsp:cNvSpPr/>
      </dsp:nvSpPr>
      <dsp:spPr>
        <a:xfrm>
          <a:off x="342098" y="877775"/>
          <a:ext cx="2823130" cy="95389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93" tIns="0" rIns="100993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Доля медалистов, получивших по всем сданным предметам ЕГЭ </a:t>
          </a:r>
          <a:b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81 балл и выше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663" y="924340"/>
        <a:ext cx="2730000" cy="86076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F848F-5F27-4607-8D95-9A1899BDA0FE}">
      <dsp:nvSpPr>
        <dsp:cNvPr id="0" name=""/>
        <dsp:cNvSpPr/>
      </dsp:nvSpPr>
      <dsp:spPr>
        <a:xfrm>
          <a:off x="0" y="132696"/>
          <a:ext cx="3751401" cy="19037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4408CF-4C23-4C89-B9E5-4442F5DB7644}">
      <dsp:nvSpPr>
        <dsp:cNvPr id="0" name=""/>
        <dsp:cNvSpPr/>
      </dsp:nvSpPr>
      <dsp:spPr>
        <a:xfrm>
          <a:off x="441603" y="548005"/>
          <a:ext cx="2625980" cy="9239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256" tIns="0" rIns="99256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Выпускников, получивших медаль «За особые успехи в учении» и не преодолевших порог по предметам по выбору ЕГЭ, </a:t>
          </a:r>
          <a:r>
            <a:rPr lang="ru-RU" sz="1200" b="1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НЕТ</a:t>
          </a:r>
        </a:p>
      </dsp:txBody>
      <dsp:txXfrm>
        <a:off x="486707" y="593109"/>
        <a:ext cx="2535772" cy="83375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F848F-5F27-4607-8D95-9A1899BDA0FE}">
      <dsp:nvSpPr>
        <dsp:cNvPr id="0" name=""/>
        <dsp:cNvSpPr/>
      </dsp:nvSpPr>
      <dsp:spPr>
        <a:xfrm>
          <a:off x="0" y="138504"/>
          <a:ext cx="4268191" cy="163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4408CF-4C23-4C89-B9E5-4442F5DB7644}">
      <dsp:nvSpPr>
        <dsp:cNvPr id="0" name=""/>
        <dsp:cNvSpPr/>
      </dsp:nvSpPr>
      <dsp:spPr>
        <a:xfrm>
          <a:off x="213172" y="0"/>
          <a:ext cx="2987733" cy="64755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929" tIns="0" rIns="112929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Доля медалистов, получивших хотя бы по одному предмету ЕГЭ по выбору менее 70 баллов</a:t>
          </a:r>
        </a:p>
      </dsp:txBody>
      <dsp:txXfrm>
        <a:off x="244783" y="31611"/>
        <a:ext cx="2924511" cy="5843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F848F-5F27-4607-8D95-9A1899BDA0FE}">
      <dsp:nvSpPr>
        <dsp:cNvPr id="0" name=""/>
        <dsp:cNvSpPr/>
      </dsp:nvSpPr>
      <dsp:spPr>
        <a:xfrm>
          <a:off x="0" y="152308"/>
          <a:ext cx="2937156" cy="161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4408CF-4C23-4C89-B9E5-4442F5DB7644}">
      <dsp:nvSpPr>
        <dsp:cNvPr id="0" name=""/>
        <dsp:cNvSpPr/>
      </dsp:nvSpPr>
      <dsp:spPr>
        <a:xfrm>
          <a:off x="454906" y="594730"/>
          <a:ext cx="2056009" cy="63759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712" tIns="0" rIns="77712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Доля медалистов, получивших хотя бы по одному предмету ЕГЭ по выбору менее 70 баллов</a:t>
          </a:r>
        </a:p>
      </dsp:txBody>
      <dsp:txXfrm>
        <a:off x="486031" y="625855"/>
        <a:ext cx="1993759" cy="575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38756-65BA-4AF3-8BCF-A28637F2B699}">
      <dsp:nvSpPr>
        <dsp:cNvPr id="0" name=""/>
        <dsp:cNvSpPr/>
      </dsp:nvSpPr>
      <dsp:spPr>
        <a:xfrm>
          <a:off x="4" y="0"/>
          <a:ext cx="9967020" cy="132741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660D3-3154-4FBB-B129-E312BD21BB69}">
      <dsp:nvSpPr>
        <dsp:cNvPr id="0" name=""/>
        <dsp:cNvSpPr/>
      </dsp:nvSpPr>
      <dsp:spPr>
        <a:xfrm>
          <a:off x="121" y="398225"/>
          <a:ext cx="1458553" cy="530967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</a:t>
          </a:r>
        </a:p>
      </dsp:txBody>
      <dsp:txXfrm>
        <a:off x="26041" y="424145"/>
        <a:ext cx="1406713" cy="479127"/>
      </dsp:txXfrm>
    </dsp:sp>
    <dsp:sp modelId="{973D1F09-4CDD-4945-9200-0D2F4E3E0327}">
      <dsp:nvSpPr>
        <dsp:cNvPr id="0" name=""/>
        <dsp:cNvSpPr/>
      </dsp:nvSpPr>
      <dsp:spPr>
        <a:xfrm>
          <a:off x="1701767" y="398225"/>
          <a:ext cx="1458553" cy="53096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</a:t>
          </a:r>
        </a:p>
      </dsp:txBody>
      <dsp:txXfrm>
        <a:off x="1727687" y="424145"/>
        <a:ext cx="1406713" cy="479127"/>
      </dsp:txXfrm>
    </dsp:sp>
    <dsp:sp modelId="{D7C85E7D-5A90-4FDD-8E24-30A8E6CDDC2A}">
      <dsp:nvSpPr>
        <dsp:cNvPr id="0" name=""/>
        <dsp:cNvSpPr/>
      </dsp:nvSpPr>
      <dsp:spPr>
        <a:xfrm>
          <a:off x="3403412" y="398225"/>
          <a:ext cx="1458553" cy="53096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</a:t>
          </a:r>
        </a:p>
      </dsp:txBody>
      <dsp:txXfrm>
        <a:off x="3429332" y="424145"/>
        <a:ext cx="1406713" cy="479127"/>
      </dsp:txXfrm>
    </dsp:sp>
    <dsp:sp modelId="{4C285D5F-F7A3-4132-BFF8-BCEB7FA0663F}">
      <dsp:nvSpPr>
        <dsp:cNvPr id="0" name=""/>
        <dsp:cNvSpPr/>
      </dsp:nvSpPr>
      <dsp:spPr>
        <a:xfrm>
          <a:off x="5105058" y="398225"/>
          <a:ext cx="1458553" cy="53096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</a:t>
          </a:r>
        </a:p>
      </dsp:txBody>
      <dsp:txXfrm>
        <a:off x="5130978" y="424145"/>
        <a:ext cx="1406713" cy="479127"/>
      </dsp:txXfrm>
    </dsp:sp>
    <dsp:sp modelId="{1162DB40-D4DD-4FEC-A0FE-0184DC8CBF33}">
      <dsp:nvSpPr>
        <dsp:cNvPr id="0" name=""/>
        <dsp:cNvSpPr/>
      </dsp:nvSpPr>
      <dsp:spPr>
        <a:xfrm>
          <a:off x="6806704" y="398225"/>
          <a:ext cx="1458553" cy="53096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</a:t>
          </a:r>
        </a:p>
      </dsp:txBody>
      <dsp:txXfrm>
        <a:off x="6832624" y="424145"/>
        <a:ext cx="1406713" cy="479127"/>
      </dsp:txXfrm>
    </dsp:sp>
    <dsp:sp modelId="{8CD89311-D2B7-4A32-B565-8CC81992A1F4}">
      <dsp:nvSpPr>
        <dsp:cNvPr id="0" name=""/>
        <dsp:cNvSpPr/>
      </dsp:nvSpPr>
      <dsp:spPr>
        <a:xfrm>
          <a:off x="8508349" y="398225"/>
          <a:ext cx="1458553" cy="530967"/>
        </a:xfrm>
        <a:prstGeom prst="roundRect">
          <a:avLst/>
        </a:prstGeom>
        <a:pattFill prst="plaid">
          <a:fgClr>
            <a:srgbClr val="92D050"/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</a:t>
          </a:r>
        </a:p>
      </dsp:txBody>
      <dsp:txXfrm>
        <a:off x="8534269" y="424145"/>
        <a:ext cx="1406713" cy="47912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F848F-5F27-4607-8D95-9A1899BDA0FE}">
      <dsp:nvSpPr>
        <dsp:cNvPr id="0" name=""/>
        <dsp:cNvSpPr/>
      </dsp:nvSpPr>
      <dsp:spPr>
        <a:xfrm>
          <a:off x="0" y="152308"/>
          <a:ext cx="3357288" cy="161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4408CF-4C23-4C89-B9E5-4442F5DB7644}">
      <dsp:nvSpPr>
        <dsp:cNvPr id="0" name=""/>
        <dsp:cNvSpPr/>
      </dsp:nvSpPr>
      <dsp:spPr>
        <a:xfrm>
          <a:off x="519976" y="594730"/>
          <a:ext cx="2350101" cy="63759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828" tIns="0" rIns="88828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Доля медалистов, получивших хотя бы по одному предмету ЕГЭ по выбору менее 70 баллов</a:t>
          </a:r>
        </a:p>
      </dsp:txBody>
      <dsp:txXfrm>
        <a:off x="551101" y="625855"/>
        <a:ext cx="2287851" cy="57534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23366-F4C6-425D-8329-953621B65862}">
      <dsp:nvSpPr>
        <dsp:cNvPr id="0" name=""/>
        <dsp:cNvSpPr/>
      </dsp:nvSpPr>
      <dsp:spPr>
        <a:xfrm>
          <a:off x="0" y="666007"/>
          <a:ext cx="11590063" cy="7411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Явка в пункт проверки работ экспертов предметных комиссий Самарской области, утвержденных приказом министерства образования и науки Самарской области</a:t>
          </a:r>
        </a:p>
      </dsp:txBody>
      <dsp:txXfrm>
        <a:off x="36181" y="702188"/>
        <a:ext cx="11517701" cy="668815"/>
      </dsp:txXfrm>
    </dsp:sp>
    <dsp:sp modelId="{EEFFA4C8-9B81-43A4-888A-87DD60100406}">
      <dsp:nvSpPr>
        <dsp:cNvPr id="0" name=""/>
        <dsp:cNvSpPr/>
      </dsp:nvSpPr>
      <dsp:spPr>
        <a:xfrm>
          <a:off x="0" y="1432588"/>
          <a:ext cx="1159006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985" tIns="60960" rIns="341376" bIns="6096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4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0" y="1432588"/>
        <a:ext cx="11590063" cy="10764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BA83-E09C-4C6C-854C-54506EA27D9C}">
      <dsp:nvSpPr>
        <dsp:cNvPr id="0" name=""/>
        <dsp:cNvSpPr/>
      </dsp:nvSpPr>
      <dsp:spPr>
        <a:xfrm>
          <a:off x="0" y="392897"/>
          <a:ext cx="11432378" cy="7163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Количество членов предметных комиссий, на которых были возложены иные функции в период проведения экзаменов (руководитель ППЭ, организатор в и вне аудитории и др.)</a:t>
          </a:r>
          <a:endParaRPr lang="ru-RU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67" y="427864"/>
        <a:ext cx="11362444" cy="646371"/>
      </dsp:txXfrm>
    </dsp:sp>
    <dsp:sp modelId="{E950068D-7289-431F-A45B-7D31C203104C}">
      <dsp:nvSpPr>
        <dsp:cNvPr id="0" name=""/>
        <dsp:cNvSpPr/>
      </dsp:nvSpPr>
      <dsp:spPr>
        <a:xfrm>
          <a:off x="613461" y="968270"/>
          <a:ext cx="9515396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978" tIns="22860" rIns="128016" bIns="2286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800" strike="noStrik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 баллов – эксперт предметной комиссии не выполнял иных функций в период работы предметной комиссии;</a:t>
          </a:r>
          <a:endParaRPr lang="ru-RU" sz="1400" i="0" strike="noStrik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 баллов – эксперт предметной комиссии выполнял иные функции в период работы предметной комиссии.</a:t>
          </a:r>
        </a:p>
      </dsp:txBody>
      <dsp:txXfrm>
        <a:off x="613461" y="968270"/>
        <a:ext cx="9515396" cy="10764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F5728-0C18-4057-BFF6-DD015C857C91}">
      <dsp:nvSpPr>
        <dsp:cNvPr id="0" name=""/>
        <dsp:cNvSpPr/>
      </dsp:nvSpPr>
      <dsp:spPr>
        <a:xfrm>
          <a:off x="1315489" y="460276"/>
          <a:ext cx="7057527" cy="2022085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0448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Организация и проведение мероприятий,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 рамках кампании ЕГЭ</a:t>
          </a:r>
          <a:endParaRPr lang="ru-RU" sz="16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8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4 и более мероприятий – 50 баллов;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i="1" kern="1200" dirty="0">
              <a:latin typeface="Arial" panose="020B0604020202020204" pitchFamily="34" charset="0"/>
              <a:cs typeface="Arial" panose="020B0604020202020204" pitchFamily="34" charset="0"/>
            </a:rPr>
            <a:t>2-3 мероприятия – 30 баллов;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i="1" kern="1200" dirty="0">
              <a:latin typeface="Arial" panose="020B0604020202020204" pitchFamily="34" charset="0"/>
              <a:cs typeface="Arial" panose="020B0604020202020204" pitchFamily="34" charset="0"/>
            </a:rPr>
            <a:t>1 мероприятие и менее – 0 баллов</a:t>
          </a:r>
          <a:endParaRPr lang="ru-RU" sz="16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15489" y="460276"/>
        <a:ext cx="7057527" cy="2022085"/>
      </dsp:txXfrm>
    </dsp:sp>
    <dsp:sp modelId="{24F7D139-FCE5-4D6A-9A5F-F7321FB914B4}">
      <dsp:nvSpPr>
        <dsp:cNvPr id="0" name=""/>
        <dsp:cNvSpPr/>
      </dsp:nvSpPr>
      <dsp:spPr>
        <a:xfrm>
          <a:off x="582773" y="109336"/>
          <a:ext cx="1725052" cy="216254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63E2E4-0AA0-49D5-BB3C-8FD21A583D03}">
      <dsp:nvSpPr>
        <dsp:cNvPr id="0" name=""/>
        <dsp:cNvSpPr/>
      </dsp:nvSpPr>
      <dsp:spPr>
        <a:xfrm>
          <a:off x="1614546" y="3063936"/>
          <a:ext cx="6767594" cy="2159761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0448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Освещение в СМИ кампании ЕГЭ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10 публикаций и более – 50 баллов;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i="1" kern="1200" dirty="0">
              <a:latin typeface="Arial" panose="020B0604020202020204" pitchFamily="34" charset="0"/>
              <a:cs typeface="Arial" panose="020B0604020202020204" pitchFamily="34" charset="0"/>
            </a:rPr>
            <a:t>5-9 публикации – 30 баллов;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i="1" kern="1200" dirty="0">
              <a:latin typeface="Arial" panose="020B0604020202020204" pitchFamily="34" charset="0"/>
              <a:cs typeface="Arial" panose="020B0604020202020204" pitchFamily="34" charset="0"/>
            </a:rPr>
            <a:t>1 публикация и менее – 0 баллов.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4546" y="3063936"/>
        <a:ext cx="6767594" cy="2159761"/>
      </dsp:txXfrm>
    </dsp:sp>
    <dsp:sp modelId="{1590512A-0373-461D-A7CA-2424CAE9783C}">
      <dsp:nvSpPr>
        <dsp:cNvPr id="0" name=""/>
        <dsp:cNvSpPr/>
      </dsp:nvSpPr>
      <dsp:spPr>
        <a:xfrm>
          <a:off x="647559" y="2703185"/>
          <a:ext cx="1755841" cy="2281509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ECE4C-4228-458F-ABD3-EF5C94D4DCCE}">
      <dsp:nvSpPr>
        <dsp:cNvPr id="0" name=""/>
        <dsp:cNvSpPr/>
      </dsp:nvSpPr>
      <dsp:spPr>
        <a:xfrm>
          <a:off x="3453" y="0"/>
          <a:ext cx="4207145" cy="94003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Корректность внесения сведений</a:t>
          </a:r>
        </a:p>
      </dsp:txBody>
      <dsp:txXfrm>
        <a:off x="473470" y="0"/>
        <a:ext cx="3267112" cy="940033"/>
      </dsp:txXfrm>
    </dsp:sp>
    <dsp:sp modelId="{220953F9-6D6E-4DDE-A641-D3884926D99F}">
      <dsp:nvSpPr>
        <dsp:cNvPr id="0" name=""/>
        <dsp:cNvSpPr/>
      </dsp:nvSpPr>
      <dsp:spPr>
        <a:xfrm>
          <a:off x="3789883" y="0"/>
          <a:ext cx="4207145" cy="94003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Полнота внесения сведений</a:t>
          </a:r>
        </a:p>
      </dsp:txBody>
      <dsp:txXfrm>
        <a:off x="4259900" y="0"/>
        <a:ext cx="3267112" cy="940033"/>
      </dsp:txXfrm>
    </dsp:sp>
    <dsp:sp modelId="{4778D427-13EC-43E5-BEAC-6CE07F2D1512}">
      <dsp:nvSpPr>
        <dsp:cNvPr id="0" name=""/>
        <dsp:cNvSpPr/>
      </dsp:nvSpPr>
      <dsp:spPr>
        <a:xfrm>
          <a:off x="7576314" y="0"/>
          <a:ext cx="4207145" cy="94003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Получено максимальное количество</a:t>
          </a:r>
          <a:br>
            <a: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50 баллов – 9 ТУ</a:t>
          </a:r>
        </a:p>
      </dsp:txBody>
      <dsp:txXfrm>
        <a:off x="8046331" y="0"/>
        <a:ext cx="3267112" cy="94003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6F012-6B39-40B9-84E0-B938C0393A98}">
      <dsp:nvSpPr>
        <dsp:cNvPr id="0" name=""/>
        <dsp:cNvSpPr/>
      </dsp:nvSpPr>
      <dsp:spPr>
        <a:xfrm>
          <a:off x="853" y="0"/>
          <a:ext cx="3674149" cy="2644309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latin typeface="Arial" panose="020B0604020202020204" pitchFamily="34" charset="0"/>
              <a:cs typeface="Arial" panose="020B0604020202020204" pitchFamily="34" charset="0"/>
            </a:rPr>
            <a:t>20 баллов</a:t>
          </a:r>
        </a:p>
      </dsp:txBody>
      <dsp:txXfrm rot="16200000">
        <a:off x="-715897" y="716751"/>
        <a:ext cx="2168333" cy="734829"/>
      </dsp:txXfrm>
    </dsp:sp>
    <dsp:sp modelId="{6BE4B216-3488-403C-B9EA-173E000B6EA9}">
      <dsp:nvSpPr>
        <dsp:cNvPr id="0" name=""/>
        <dsp:cNvSpPr/>
      </dsp:nvSpPr>
      <dsp:spPr>
        <a:xfrm>
          <a:off x="735683" y="0"/>
          <a:ext cx="2737241" cy="26443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Внесение сведений </a:t>
          </a:r>
          <a:b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в РИС об участниках</a:t>
          </a:r>
        </a:p>
      </dsp:txBody>
      <dsp:txXfrm>
        <a:off x="735683" y="0"/>
        <a:ext cx="2737241" cy="2644309"/>
      </dsp:txXfrm>
    </dsp:sp>
    <dsp:sp modelId="{445ED4D0-78E1-456A-9E6C-4779E6BA9684}">
      <dsp:nvSpPr>
        <dsp:cNvPr id="0" name=""/>
        <dsp:cNvSpPr/>
      </dsp:nvSpPr>
      <dsp:spPr>
        <a:xfrm>
          <a:off x="3803599" y="0"/>
          <a:ext cx="3674149" cy="2644309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>
              <a:latin typeface="Arial" panose="020B0604020202020204" pitchFamily="34" charset="0"/>
              <a:cs typeface="Arial" panose="020B0604020202020204" pitchFamily="34" charset="0"/>
            </a:rPr>
            <a:t>10 баллов</a:t>
          </a:r>
          <a:endParaRPr lang="ru-RU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3086847" y="716751"/>
        <a:ext cx="2168333" cy="734829"/>
      </dsp:txXfrm>
    </dsp:sp>
    <dsp:sp modelId="{DF256DED-2E84-4F62-A82A-8056C22E4EB0}">
      <dsp:nvSpPr>
        <dsp:cNvPr id="0" name=""/>
        <dsp:cNvSpPr/>
      </dsp:nvSpPr>
      <dsp:spPr>
        <a:xfrm rot="5400000">
          <a:off x="3627589" y="1992207"/>
          <a:ext cx="388760" cy="551122"/>
        </a:xfrm>
        <a:prstGeom prst="flowChartExtract">
          <a:avLst/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893B0-C440-4DDF-968C-7FD812750C1A}">
      <dsp:nvSpPr>
        <dsp:cNvPr id="0" name=""/>
        <dsp:cNvSpPr/>
      </dsp:nvSpPr>
      <dsp:spPr>
        <a:xfrm>
          <a:off x="4538429" y="0"/>
          <a:ext cx="2737241" cy="26443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Корректность внесения сведений в РИС об образовательной организации </a:t>
          </a:r>
        </a:p>
      </dsp:txBody>
      <dsp:txXfrm>
        <a:off x="4538429" y="0"/>
        <a:ext cx="2737241" cy="2644309"/>
      </dsp:txXfrm>
    </dsp:sp>
    <dsp:sp modelId="{B76DB9E8-F5C2-4D5B-9A40-CD5FC0F4384B}">
      <dsp:nvSpPr>
        <dsp:cNvPr id="0" name=""/>
        <dsp:cNvSpPr/>
      </dsp:nvSpPr>
      <dsp:spPr>
        <a:xfrm>
          <a:off x="7606344" y="0"/>
          <a:ext cx="3674149" cy="2644309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>
              <a:latin typeface="Arial" panose="020B0604020202020204" pitchFamily="34" charset="0"/>
              <a:cs typeface="Arial" panose="020B0604020202020204" pitchFamily="34" charset="0"/>
            </a:rPr>
            <a:t>20 баллов</a:t>
          </a:r>
          <a:endParaRPr lang="ru-RU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6889592" y="716751"/>
        <a:ext cx="2168333" cy="734829"/>
      </dsp:txXfrm>
    </dsp:sp>
    <dsp:sp modelId="{00C28FD8-E36B-4774-8EE9-064CA41CC28F}">
      <dsp:nvSpPr>
        <dsp:cNvPr id="0" name=""/>
        <dsp:cNvSpPr/>
      </dsp:nvSpPr>
      <dsp:spPr>
        <a:xfrm rot="5400000">
          <a:off x="7430334" y="1992207"/>
          <a:ext cx="388760" cy="551122"/>
        </a:xfrm>
        <a:prstGeom prst="flowChartExtract">
          <a:avLst/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57647-ED72-49FF-A128-DE869E7DA5EF}">
      <dsp:nvSpPr>
        <dsp:cNvPr id="0" name=""/>
        <dsp:cNvSpPr/>
      </dsp:nvSpPr>
      <dsp:spPr>
        <a:xfrm>
          <a:off x="8341174" y="0"/>
          <a:ext cx="2737241" cy="26443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Ведение РИС</a:t>
          </a:r>
          <a:b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Некорректное внесение СНИЛС: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ГБОУ ООШ с.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Чёрновка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м.р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Кинель-Чекасский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МБОУ Школа № 18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г.о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. Самара;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МБОУ Школа № 43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г.о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. Самара;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МБОУ Школа № 106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г.о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. Самара;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МБОУ Школа № 73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г.о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. Самара;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ГБОУ СОШ № 3 г. Нефтегорска;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ГБОУ СОШ с.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Падовка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м.р.Пестравский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ГБОУ СОШ с. Высокое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м.р.Пестравский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ГБОУ СОШ с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Преполовенка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м.р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Безенчукский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41174" y="0"/>
        <a:ext cx="2737241" cy="264430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71717-CF58-43B8-9982-D337E220F11C}">
      <dsp:nvSpPr>
        <dsp:cNvPr id="0" name=""/>
        <dsp:cNvSpPr/>
      </dsp:nvSpPr>
      <dsp:spPr>
        <a:xfrm>
          <a:off x="0" y="29229"/>
          <a:ext cx="111752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7C72A0-1321-4B81-A6B2-9C9EF86C20CB}">
      <dsp:nvSpPr>
        <dsp:cNvPr id="0" name=""/>
        <dsp:cNvSpPr/>
      </dsp:nvSpPr>
      <dsp:spPr>
        <a:xfrm>
          <a:off x="0" y="0"/>
          <a:ext cx="3316381" cy="2078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Соответствие годовых отметок обучающихся 9-х классов результатам ОГЭ и ГВЭ основного периода</a:t>
          </a:r>
          <a:b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130 баллов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0" y="0"/>
        <a:ext cx="3316381" cy="2078909"/>
      </dsp:txXfrm>
    </dsp:sp>
    <dsp:sp modelId="{BF8ADF1F-6582-4130-8261-6CB87C673457}">
      <dsp:nvSpPr>
        <dsp:cNvPr id="0" name=""/>
        <dsp:cNvSpPr/>
      </dsp:nvSpPr>
      <dsp:spPr>
        <a:xfrm>
          <a:off x="3438010" y="57758"/>
          <a:ext cx="6365245" cy="115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300" kern="1200" dirty="0"/>
            <a:t> </a:t>
          </a:r>
        </a:p>
      </dsp:txBody>
      <dsp:txXfrm>
        <a:off x="3438010" y="57758"/>
        <a:ext cx="6365245" cy="1155175"/>
      </dsp:txXfrm>
    </dsp:sp>
    <dsp:sp modelId="{46167A1A-AFAF-4F28-9DCC-6C6AA8A6FD50}">
      <dsp:nvSpPr>
        <dsp:cNvPr id="0" name=""/>
        <dsp:cNvSpPr/>
      </dsp:nvSpPr>
      <dsp:spPr>
        <a:xfrm>
          <a:off x="3316381" y="1212933"/>
          <a:ext cx="6486874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47E9D2A-0905-4E9A-A9AA-A60E3ED118BC}">
      <dsp:nvSpPr>
        <dsp:cNvPr id="0" name=""/>
        <dsp:cNvSpPr/>
      </dsp:nvSpPr>
      <dsp:spPr>
        <a:xfrm>
          <a:off x="3438010" y="1270692"/>
          <a:ext cx="7726325" cy="747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Количество баллов за критерий определяется суммой баллов по каждому предмету </a:t>
          </a:r>
          <a:br>
            <a:rPr lang="ru-RU" sz="1400" i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ru-RU" sz="1400" i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в соответствии со следующими значениями показателя: </a:t>
          </a:r>
          <a:br>
            <a:rPr lang="ru-RU" sz="1400" i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ru-RU" sz="1400" i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Менее 49,99 %  - </a:t>
          </a:r>
          <a:r>
            <a:rPr lang="ru-RU" sz="14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(-10)  баллов</a:t>
          </a:r>
          <a:r>
            <a:rPr lang="ru-RU" sz="1400" i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50 % - 64,99 % - </a:t>
          </a:r>
          <a:r>
            <a:rPr lang="ru-RU" sz="14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0 баллов</a:t>
          </a:r>
          <a:r>
            <a:rPr lang="ru-RU" sz="1400" i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65 % и более - </a:t>
          </a:r>
          <a:r>
            <a:rPr lang="ru-RU" sz="14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10 баллов</a:t>
          </a:r>
          <a:r>
            <a:rPr lang="ru-RU" sz="1600" i="1" kern="1200" dirty="0"/>
            <a:t>.</a:t>
          </a:r>
          <a:endParaRPr lang="ru-RU" sz="1600" kern="1200" dirty="0"/>
        </a:p>
      </dsp:txBody>
      <dsp:txXfrm>
        <a:off x="3438010" y="1270692"/>
        <a:ext cx="7726325" cy="747190"/>
      </dsp:txXfrm>
    </dsp:sp>
    <dsp:sp modelId="{363FA1D5-BD5A-4376-AF6E-AF4AD30DABF5}">
      <dsp:nvSpPr>
        <dsp:cNvPr id="0" name=""/>
        <dsp:cNvSpPr/>
      </dsp:nvSpPr>
      <dsp:spPr>
        <a:xfrm>
          <a:off x="3316381" y="2017882"/>
          <a:ext cx="6486874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71717-CF58-43B8-9982-D337E220F11C}">
      <dsp:nvSpPr>
        <dsp:cNvPr id="0" name=""/>
        <dsp:cNvSpPr/>
      </dsp:nvSpPr>
      <dsp:spPr>
        <a:xfrm>
          <a:off x="0" y="38093"/>
          <a:ext cx="938880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7C72A0-1321-4B81-A6B2-9C9EF86C20CB}">
      <dsp:nvSpPr>
        <dsp:cNvPr id="0" name=""/>
        <dsp:cNvSpPr/>
      </dsp:nvSpPr>
      <dsp:spPr>
        <a:xfrm>
          <a:off x="0" y="0"/>
          <a:ext cx="1877760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Использование средств подавления сигналов подвижной связи</a:t>
          </a:r>
          <a:br>
            <a:rPr lang="ru-RU" sz="1800" kern="1200" dirty="0"/>
          </a:br>
          <a:r>
            <a:rPr lang="ru-RU" sz="1800" kern="1200" dirty="0"/>
            <a:t>(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баллов</a:t>
          </a:r>
          <a:r>
            <a:rPr lang="ru-RU" sz="1800" kern="1200" dirty="0"/>
            <a:t>)</a:t>
          </a:r>
        </a:p>
      </dsp:txBody>
      <dsp:txXfrm>
        <a:off x="0" y="0"/>
        <a:ext cx="1877760" cy="2709333"/>
      </dsp:txXfrm>
    </dsp:sp>
    <dsp:sp modelId="{BF8ADF1F-6582-4130-8261-6CB87C673457}">
      <dsp:nvSpPr>
        <dsp:cNvPr id="0" name=""/>
        <dsp:cNvSpPr/>
      </dsp:nvSpPr>
      <dsp:spPr>
        <a:xfrm>
          <a:off x="2018592" y="62970"/>
          <a:ext cx="7370211" cy="1259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800" kern="1200" dirty="0"/>
            <a:t> </a:t>
          </a:r>
        </a:p>
      </dsp:txBody>
      <dsp:txXfrm>
        <a:off x="2018592" y="62970"/>
        <a:ext cx="7370211" cy="1259416"/>
      </dsp:txXfrm>
    </dsp:sp>
    <dsp:sp modelId="{46167A1A-AFAF-4F28-9DCC-6C6AA8A6FD50}">
      <dsp:nvSpPr>
        <dsp:cNvPr id="0" name=""/>
        <dsp:cNvSpPr/>
      </dsp:nvSpPr>
      <dsp:spPr>
        <a:xfrm>
          <a:off x="1877760" y="1322387"/>
          <a:ext cx="7511043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47E9D2A-0905-4E9A-A9AA-A60E3ED118BC}">
      <dsp:nvSpPr>
        <dsp:cNvPr id="0" name=""/>
        <dsp:cNvSpPr/>
      </dsp:nvSpPr>
      <dsp:spPr>
        <a:xfrm>
          <a:off x="2018592" y="1385358"/>
          <a:ext cx="7370211" cy="1259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800" kern="1200" dirty="0"/>
        </a:p>
      </dsp:txBody>
      <dsp:txXfrm>
        <a:off x="2018592" y="1385358"/>
        <a:ext cx="7370211" cy="1259416"/>
      </dsp:txXfrm>
    </dsp:sp>
    <dsp:sp modelId="{363FA1D5-BD5A-4376-AF6E-AF4AD30DABF5}">
      <dsp:nvSpPr>
        <dsp:cNvPr id="0" name=""/>
        <dsp:cNvSpPr/>
      </dsp:nvSpPr>
      <dsp:spPr>
        <a:xfrm>
          <a:off x="1877760" y="2644775"/>
          <a:ext cx="7511043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3D43C3F-3057-42AB-BC93-FC7147104E63}">
      <dsp:nvSpPr>
        <dsp:cNvPr id="0" name=""/>
        <dsp:cNvSpPr/>
      </dsp:nvSpPr>
      <dsp:spPr>
        <a:xfrm>
          <a:off x="0" y="2709333"/>
          <a:ext cx="938880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55D94A-939D-4093-A016-39255F8D6E24}">
      <dsp:nvSpPr>
        <dsp:cNvPr id="0" name=""/>
        <dsp:cNvSpPr/>
      </dsp:nvSpPr>
      <dsp:spPr>
        <a:xfrm>
          <a:off x="0" y="2709333"/>
          <a:ext cx="1877760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Явка общественных наблюдателей               в ППЭ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(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 баллов</a:t>
          </a:r>
          <a:r>
            <a:rPr lang="ru-RU" sz="1800" kern="1200" dirty="0"/>
            <a:t>)</a:t>
          </a:r>
        </a:p>
      </dsp:txBody>
      <dsp:txXfrm>
        <a:off x="0" y="2709333"/>
        <a:ext cx="1877760" cy="2709333"/>
      </dsp:txXfrm>
    </dsp:sp>
    <dsp:sp modelId="{6EB2360D-4205-4319-A302-BCA16D9CA191}">
      <dsp:nvSpPr>
        <dsp:cNvPr id="0" name=""/>
        <dsp:cNvSpPr/>
      </dsp:nvSpPr>
      <dsp:spPr>
        <a:xfrm>
          <a:off x="2018592" y="2772304"/>
          <a:ext cx="7370211" cy="1259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800" kern="1200" dirty="0"/>
            <a:t> </a:t>
          </a:r>
        </a:p>
      </dsp:txBody>
      <dsp:txXfrm>
        <a:off x="2018592" y="2772304"/>
        <a:ext cx="7370211" cy="1259416"/>
      </dsp:txXfrm>
    </dsp:sp>
    <dsp:sp modelId="{2F977980-00B2-4622-AE64-477DAE40A247}">
      <dsp:nvSpPr>
        <dsp:cNvPr id="0" name=""/>
        <dsp:cNvSpPr/>
      </dsp:nvSpPr>
      <dsp:spPr>
        <a:xfrm>
          <a:off x="1877760" y="4031721"/>
          <a:ext cx="7511043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5DF94BF-63D7-45C4-94D3-910D23FEE83F}">
      <dsp:nvSpPr>
        <dsp:cNvPr id="0" name=""/>
        <dsp:cNvSpPr/>
      </dsp:nvSpPr>
      <dsp:spPr>
        <a:xfrm>
          <a:off x="2018592" y="4094691"/>
          <a:ext cx="7370211" cy="1259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800" kern="1200" dirty="0"/>
            <a:t> </a:t>
          </a:r>
        </a:p>
      </dsp:txBody>
      <dsp:txXfrm>
        <a:off x="2018592" y="4094691"/>
        <a:ext cx="7370211" cy="1259416"/>
      </dsp:txXfrm>
    </dsp:sp>
    <dsp:sp modelId="{3BF566B8-F28D-460A-A85C-54D2A899B211}">
      <dsp:nvSpPr>
        <dsp:cNvPr id="0" name=""/>
        <dsp:cNvSpPr/>
      </dsp:nvSpPr>
      <dsp:spPr>
        <a:xfrm>
          <a:off x="1877760" y="5354108"/>
          <a:ext cx="7511043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8E631-5EFC-4FDC-816A-8FA16EB8F363}">
      <dsp:nvSpPr>
        <dsp:cNvPr id="0" name=""/>
        <dsp:cNvSpPr/>
      </dsp:nvSpPr>
      <dsp:spPr>
        <a:xfrm>
          <a:off x="170076" y="3188"/>
          <a:ext cx="2516417" cy="12276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Участники ГИА-9, которые сдавали экзамены в аудиториях не в соответствии с автоматизированным распределением  по аудиториям ППЭ</a:t>
          </a:r>
        </a:p>
      </dsp:txBody>
      <dsp:txXfrm>
        <a:off x="206032" y="39144"/>
        <a:ext cx="2444505" cy="1155722"/>
      </dsp:txXfrm>
    </dsp:sp>
    <dsp:sp modelId="{207D7329-7905-4695-A398-51327BCD3117}">
      <dsp:nvSpPr>
        <dsp:cNvPr id="0" name=""/>
        <dsp:cNvSpPr/>
      </dsp:nvSpPr>
      <dsp:spPr>
        <a:xfrm rot="5382714">
          <a:off x="1306691" y="1250202"/>
          <a:ext cx="250454" cy="178894"/>
        </a:xfrm>
        <a:prstGeom prst="rightArrow">
          <a:avLst>
            <a:gd name="adj1" fmla="val 667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DA7CC-A7D5-4C1E-920B-E61ED6B8817E}">
      <dsp:nvSpPr>
        <dsp:cNvPr id="0" name=""/>
        <dsp:cNvSpPr/>
      </dsp:nvSpPr>
      <dsp:spPr>
        <a:xfrm>
          <a:off x="175839" y="1448477"/>
          <a:ext cx="2516417" cy="62910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Нарушений нет</a:t>
          </a:r>
        </a:p>
      </dsp:txBody>
      <dsp:txXfrm>
        <a:off x="194265" y="1466903"/>
        <a:ext cx="2479565" cy="592252"/>
      </dsp:txXfrm>
    </dsp:sp>
    <dsp:sp modelId="{892BE46A-31D4-4B9A-AE4B-57A4EB71AD01}">
      <dsp:nvSpPr>
        <dsp:cNvPr id="0" name=""/>
        <dsp:cNvSpPr/>
      </dsp:nvSpPr>
      <dsp:spPr>
        <a:xfrm>
          <a:off x="3044554" y="656"/>
          <a:ext cx="2516417" cy="12276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Перепутаны экзаменационные материалы </a:t>
          </a:r>
          <a:br>
            <a:rPr lang="ru-RU" sz="12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200" b="0" i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нарушение целостности ИК, несоответствие текста изложения экзаменационному варианту и др</a:t>
          </a:r>
          <a:r>
            <a:rPr lang="ru-RU" sz="12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.)</a:t>
          </a:r>
        </a:p>
      </dsp:txBody>
      <dsp:txXfrm>
        <a:off x="3080510" y="36612"/>
        <a:ext cx="2444505" cy="1155722"/>
      </dsp:txXfrm>
    </dsp:sp>
    <dsp:sp modelId="{DDA7558F-84A5-4D8C-96A3-616DC0641248}">
      <dsp:nvSpPr>
        <dsp:cNvPr id="0" name=""/>
        <dsp:cNvSpPr/>
      </dsp:nvSpPr>
      <dsp:spPr>
        <a:xfrm rot="5485778">
          <a:off x="4170662" y="1239470"/>
          <a:ext cx="228540" cy="1788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ADF7F-EC8B-4A4B-9962-421FDD3A872B}">
      <dsp:nvSpPr>
        <dsp:cNvPr id="0" name=""/>
        <dsp:cNvSpPr/>
      </dsp:nvSpPr>
      <dsp:spPr>
        <a:xfrm>
          <a:off x="3001045" y="1429544"/>
          <a:ext cx="2516417" cy="1856555"/>
        </a:xfrm>
        <a:prstGeom prst="roundRect">
          <a:avLst>
            <a:gd name="adj" fmla="val 10000"/>
          </a:avLst>
        </a:prstGeom>
        <a:solidFill>
          <a:schemeClr val="accent4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- 20 баллов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0" kern="1200" dirty="0">
              <a:latin typeface="Arial" panose="020B0604020202020204" pitchFamily="34" charset="0"/>
              <a:cs typeface="Arial" panose="020B0604020202020204" pitchFamily="34" charset="0"/>
            </a:rPr>
            <a:t>(Самарское)</a:t>
          </a:r>
          <a:br>
            <a:rPr lang="ru-RU" sz="12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50" b="1" kern="1200" dirty="0">
              <a:latin typeface="Arial" panose="020B0604020202020204" pitchFamily="34" charset="0"/>
              <a:cs typeface="Arial" panose="020B0604020202020204" pitchFamily="34" charset="0"/>
            </a:rPr>
            <a:t>ППЭ 0098 –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b="0" kern="1200" dirty="0">
              <a:latin typeface="Arial" panose="020B0604020202020204" pitchFamily="34" charset="0"/>
              <a:cs typeface="Arial" panose="020B0604020202020204" pitchFamily="34" charset="0"/>
            </a:rPr>
            <a:t>замена КИМ без замены бланков ответов;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9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50" b="1" kern="1200" dirty="0">
              <a:latin typeface="Arial" panose="020B0604020202020204" pitchFamily="34" charset="0"/>
              <a:cs typeface="Arial" panose="020B0604020202020204" pitchFamily="34" charset="0"/>
            </a:rPr>
            <a:t>ППЭ 2123, ППЭ 2106 </a:t>
          </a:r>
          <a:r>
            <a:rPr lang="ru-RU" sz="1000" b="0" kern="1200" dirty="0">
              <a:latin typeface="Arial" panose="020B0604020202020204" pitchFamily="34" charset="0"/>
              <a:cs typeface="Arial" panose="020B0604020202020204" pitchFamily="34" charset="0"/>
            </a:rPr>
            <a:t>–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b="0" kern="1200" dirty="0">
              <a:latin typeface="Arial" panose="020B0604020202020204" pitchFamily="34" charset="0"/>
              <a:cs typeface="Arial" panose="020B0604020202020204" pitchFamily="34" charset="0"/>
            </a:rPr>
            <a:t>несоответствие текста изложения экзаменационному варианту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9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5422" y="1483921"/>
        <a:ext cx="2407663" cy="1747801"/>
      </dsp:txXfrm>
    </dsp:sp>
    <dsp:sp modelId="{37B2A420-B51D-4724-BEAB-997FE6E24CA4}">
      <dsp:nvSpPr>
        <dsp:cNvPr id="0" name=""/>
        <dsp:cNvSpPr/>
      </dsp:nvSpPr>
      <dsp:spPr>
        <a:xfrm rot="5381379">
          <a:off x="4119159" y="3316212"/>
          <a:ext cx="291541" cy="1788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387F2-C920-4595-A10C-AFB8C2D22B2E}">
      <dsp:nvSpPr>
        <dsp:cNvPr id="0" name=""/>
        <dsp:cNvSpPr/>
      </dsp:nvSpPr>
      <dsp:spPr>
        <a:xfrm>
          <a:off x="3012621" y="3525220"/>
          <a:ext cx="2516417" cy="1939257"/>
        </a:xfrm>
        <a:prstGeom prst="roundRect">
          <a:avLst>
            <a:gd name="adj" fmla="val 10000"/>
          </a:avLst>
        </a:prstGeom>
        <a:solidFill>
          <a:schemeClr val="accent4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>
              <a:latin typeface="Arial" panose="020B0604020202020204" pitchFamily="34" charset="0"/>
              <a:cs typeface="Arial" panose="020B0604020202020204" pitchFamily="34" charset="0"/>
            </a:rPr>
            <a:t>-5 баллов </a:t>
          </a:r>
          <a:br>
            <a:rPr lang="ru-RU" sz="1200" b="1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kern="1200">
              <a:latin typeface="Arial" panose="020B0604020202020204" pitchFamily="34" charset="0"/>
              <a:cs typeface="Arial" panose="020B0604020202020204" pitchFamily="34" charset="0"/>
            </a:rPr>
            <a:t>(Тольяттинское / ДО)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050" b="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50" b="1" kern="1200">
              <a:latin typeface="Arial" panose="020B0604020202020204" pitchFamily="34" charset="0"/>
              <a:cs typeface="Arial" panose="020B0604020202020204" pitchFamily="34" charset="0"/>
            </a:rPr>
            <a:t>ППЭ 2207 и ППЭ 2181 –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b="0" kern="1200">
              <a:latin typeface="Arial" panose="020B0604020202020204" pitchFamily="34" charset="0"/>
              <a:cs typeface="Arial" panose="020B0604020202020204" pitchFamily="34" charset="0"/>
            </a:rPr>
            <a:t>замена бланка ответов ГВЭ без замены бланка регистрации</a:t>
          </a:r>
          <a:endParaRPr lang="ru-RU" sz="9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9420" y="3582019"/>
        <a:ext cx="2402819" cy="1825659"/>
      </dsp:txXfrm>
    </dsp:sp>
    <dsp:sp modelId="{7D8132CB-870A-473A-8AD1-1B09605C07E5}">
      <dsp:nvSpPr>
        <dsp:cNvPr id="0" name=""/>
        <dsp:cNvSpPr/>
      </dsp:nvSpPr>
      <dsp:spPr>
        <a:xfrm>
          <a:off x="5913270" y="656"/>
          <a:ext cx="2516417" cy="12276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Использование некорректных ДБО № 2 </a:t>
          </a:r>
          <a:br>
            <a:rPr lang="ru-RU" sz="12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200" b="0" i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дубли бланков, несовпадение формата ДБО № 2 с формой экзамена и т.д</a:t>
          </a:r>
          <a:r>
            <a:rPr lang="ru-RU" sz="12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.)</a:t>
          </a:r>
        </a:p>
      </dsp:txBody>
      <dsp:txXfrm>
        <a:off x="5949226" y="36612"/>
        <a:ext cx="2444505" cy="1155722"/>
      </dsp:txXfrm>
    </dsp:sp>
    <dsp:sp modelId="{E1D2B941-9A2B-4C88-A7CD-893AD759DA6E}">
      <dsp:nvSpPr>
        <dsp:cNvPr id="0" name=""/>
        <dsp:cNvSpPr/>
      </dsp:nvSpPr>
      <dsp:spPr>
        <a:xfrm rot="5400000">
          <a:off x="7046251" y="1248936"/>
          <a:ext cx="250454" cy="1788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B42C8-2977-4702-A894-4E5FCC958906}">
      <dsp:nvSpPr>
        <dsp:cNvPr id="0" name=""/>
        <dsp:cNvSpPr/>
      </dsp:nvSpPr>
      <dsp:spPr>
        <a:xfrm>
          <a:off x="5913270" y="1448477"/>
          <a:ext cx="2516417" cy="2210433"/>
        </a:xfrm>
        <a:prstGeom prst="roundRect">
          <a:avLst>
            <a:gd name="adj" fmla="val 10000"/>
          </a:avLst>
        </a:prstGeom>
        <a:solidFill>
          <a:schemeClr val="accent4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0" kern="1200">
              <a:latin typeface="Arial" panose="020B0604020202020204" pitchFamily="34" charset="0"/>
              <a:cs typeface="Arial" panose="020B0604020202020204" pitchFamily="34" charset="0"/>
            </a:rPr>
            <a:t>- 5 баллов </a:t>
          </a:r>
          <a:br>
            <a:rPr lang="ru-RU" sz="1200" b="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kern="1200">
              <a:latin typeface="Arial" panose="020B0604020202020204" pitchFamily="34" charset="0"/>
              <a:cs typeface="Arial" panose="020B0604020202020204" pitchFamily="34" charset="0"/>
            </a:rPr>
            <a:t>(Тольяттинское / ДО)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050" b="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50" b="1" i="0" kern="1200">
              <a:latin typeface="Arial" panose="020B0604020202020204" pitchFamily="34" charset="0"/>
              <a:cs typeface="Arial" panose="020B0604020202020204" pitchFamily="34" charset="0"/>
            </a:rPr>
            <a:t>ППЭ 0151 </a:t>
          </a:r>
          <a:r>
            <a:rPr lang="ru-RU" sz="1050" b="1" kern="1200"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br>
            <a:rPr lang="ru-RU" sz="1050" b="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900" b="0" kern="1200">
              <a:latin typeface="Arial" panose="020B0604020202020204" pitchFamily="34" charset="0"/>
              <a:cs typeface="Arial" panose="020B0604020202020204" pitchFamily="34" charset="0"/>
            </a:rPr>
            <a:t>выдача участнику ГВЭ дополнительного бланка формы ОГЭ</a:t>
          </a:r>
          <a:endParaRPr lang="ru-RU" sz="105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78011" y="1513218"/>
        <a:ext cx="2386935" cy="2080951"/>
      </dsp:txXfrm>
    </dsp:sp>
    <dsp:sp modelId="{1F0AB1AE-57F3-447D-8EE1-673A29457F81}">
      <dsp:nvSpPr>
        <dsp:cNvPr id="0" name=""/>
        <dsp:cNvSpPr/>
      </dsp:nvSpPr>
      <dsp:spPr>
        <a:xfrm>
          <a:off x="8781985" y="0"/>
          <a:ext cx="2516417" cy="12276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Наличие обращений </a:t>
          </a:r>
          <a:br>
            <a:rPr lang="ru-RU" sz="12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2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Минпросвещение</a:t>
          </a:r>
          <a:r>
            <a:rPr lang="ru-RU" sz="12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Рособрнадзор</a:t>
          </a:r>
          <a:r>
            <a:rPr lang="ru-RU" sz="12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МОиН</a:t>
          </a:r>
          <a:r>
            <a:rPr lang="ru-RU" sz="12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СО граждан по вопросам организации проведения ГИА-9</a:t>
          </a:r>
        </a:p>
      </dsp:txBody>
      <dsp:txXfrm>
        <a:off x="8817941" y="35956"/>
        <a:ext cx="2444505" cy="1155722"/>
      </dsp:txXfrm>
    </dsp:sp>
    <dsp:sp modelId="{50E66032-4EC1-4789-9EAA-3A2A2C2129B5}">
      <dsp:nvSpPr>
        <dsp:cNvPr id="0" name=""/>
        <dsp:cNvSpPr/>
      </dsp:nvSpPr>
      <dsp:spPr>
        <a:xfrm rot="5400000">
          <a:off x="9931999" y="1248608"/>
          <a:ext cx="216390" cy="1788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F28AE-9B9E-4E86-A444-9ECA70DEF80C}">
      <dsp:nvSpPr>
        <dsp:cNvPr id="0" name=""/>
        <dsp:cNvSpPr/>
      </dsp:nvSpPr>
      <dsp:spPr>
        <a:xfrm>
          <a:off x="8781985" y="1448477"/>
          <a:ext cx="2516417" cy="1262455"/>
        </a:xfrm>
        <a:prstGeom prst="roundRect">
          <a:avLst>
            <a:gd name="adj" fmla="val 10000"/>
          </a:avLst>
        </a:prstGeom>
        <a:solidFill>
          <a:schemeClr val="accent4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0" kern="1200">
              <a:latin typeface="Arial" panose="020B0604020202020204" pitchFamily="34" charset="0"/>
              <a:cs typeface="Arial" panose="020B0604020202020204" pitchFamily="34" charset="0"/>
            </a:rPr>
            <a:t>- 10 баллов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0" kern="1200">
              <a:latin typeface="Arial" panose="020B0604020202020204" pitchFamily="34" charset="0"/>
              <a:cs typeface="Arial" panose="020B0604020202020204" pitchFamily="34" charset="0"/>
            </a:rPr>
            <a:t>(Тольяттинское/ ДО )</a:t>
          </a:r>
          <a:endParaRPr lang="ru-RU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18961" y="1485453"/>
        <a:ext cx="2442465" cy="1188503"/>
      </dsp:txXfrm>
    </dsp:sp>
    <dsp:sp modelId="{CBE08D7C-688C-4670-A95E-74084A78B2C5}">
      <dsp:nvSpPr>
        <dsp:cNvPr id="0" name=""/>
        <dsp:cNvSpPr/>
      </dsp:nvSpPr>
      <dsp:spPr>
        <a:xfrm rot="5400000">
          <a:off x="9914967" y="2731578"/>
          <a:ext cx="250454" cy="1788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B91B8-2A32-48F0-9ED1-32244FFAF29C}">
      <dsp:nvSpPr>
        <dsp:cNvPr id="0" name=""/>
        <dsp:cNvSpPr/>
      </dsp:nvSpPr>
      <dsp:spPr>
        <a:xfrm>
          <a:off x="8781985" y="2931119"/>
          <a:ext cx="2516417" cy="1262455"/>
        </a:xfrm>
        <a:prstGeom prst="roundRect">
          <a:avLst>
            <a:gd name="adj" fmla="val 10000"/>
          </a:avLst>
        </a:prstGeom>
        <a:solidFill>
          <a:schemeClr val="accent4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0" kern="1200">
              <a:latin typeface="Arial" panose="020B0604020202020204" pitchFamily="34" charset="0"/>
              <a:cs typeface="Arial" panose="020B0604020202020204" pitchFamily="34" charset="0"/>
            </a:rPr>
            <a:t>- 5 баллов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0" kern="1200">
              <a:latin typeface="Arial" panose="020B0604020202020204" pitchFamily="34" charset="0"/>
              <a:cs typeface="Arial" panose="020B0604020202020204" pitchFamily="34" charset="0"/>
            </a:rPr>
            <a:t>(Поволжское, Северное, Центральное, Юго-Западное)</a:t>
          </a:r>
          <a:endParaRPr lang="ru-RU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18961" y="2968095"/>
        <a:ext cx="2442465" cy="118850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38756-65BA-4AF3-8BCF-A28637F2B699}">
      <dsp:nvSpPr>
        <dsp:cNvPr id="0" name=""/>
        <dsp:cNvSpPr/>
      </dsp:nvSpPr>
      <dsp:spPr>
        <a:xfrm>
          <a:off x="1041597" y="0"/>
          <a:ext cx="8227773" cy="132741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7130B-5D80-4077-B9BB-7F12A7233DE5}">
      <dsp:nvSpPr>
        <dsp:cNvPr id="0" name=""/>
        <dsp:cNvSpPr/>
      </dsp:nvSpPr>
      <dsp:spPr>
        <a:xfrm>
          <a:off x="1890" y="398225"/>
          <a:ext cx="1209494" cy="53096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2017</a:t>
          </a:r>
        </a:p>
      </dsp:txBody>
      <dsp:txXfrm>
        <a:off x="27810" y="424145"/>
        <a:ext cx="1157654" cy="479127"/>
      </dsp:txXfrm>
    </dsp:sp>
    <dsp:sp modelId="{754660D3-3154-4FBB-B129-E312BD21BB69}">
      <dsp:nvSpPr>
        <dsp:cNvPr id="0" name=""/>
        <dsp:cNvSpPr/>
      </dsp:nvSpPr>
      <dsp:spPr>
        <a:xfrm>
          <a:off x="1412967" y="398225"/>
          <a:ext cx="1209494" cy="53096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</a:t>
          </a:r>
        </a:p>
      </dsp:txBody>
      <dsp:txXfrm>
        <a:off x="1438887" y="424145"/>
        <a:ext cx="1157654" cy="479127"/>
      </dsp:txXfrm>
    </dsp:sp>
    <dsp:sp modelId="{973D1F09-4CDD-4945-9200-0D2F4E3E0327}">
      <dsp:nvSpPr>
        <dsp:cNvPr id="0" name=""/>
        <dsp:cNvSpPr/>
      </dsp:nvSpPr>
      <dsp:spPr>
        <a:xfrm>
          <a:off x="2824043" y="398225"/>
          <a:ext cx="1209494" cy="53096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</a:t>
          </a:r>
        </a:p>
      </dsp:txBody>
      <dsp:txXfrm>
        <a:off x="2849963" y="424145"/>
        <a:ext cx="1157654" cy="479127"/>
      </dsp:txXfrm>
    </dsp:sp>
    <dsp:sp modelId="{D7C85E7D-5A90-4FDD-8E24-30A8E6CDDC2A}">
      <dsp:nvSpPr>
        <dsp:cNvPr id="0" name=""/>
        <dsp:cNvSpPr/>
      </dsp:nvSpPr>
      <dsp:spPr>
        <a:xfrm>
          <a:off x="4235119" y="398225"/>
          <a:ext cx="1209494" cy="53096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</a:t>
          </a:r>
        </a:p>
      </dsp:txBody>
      <dsp:txXfrm>
        <a:off x="4261039" y="424145"/>
        <a:ext cx="1157654" cy="479127"/>
      </dsp:txXfrm>
    </dsp:sp>
    <dsp:sp modelId="{4C285D5F-F7A3-4132-BFF8-BCEB7FA0663F}">
      <dsp:nvSpPr>
        <dsp:cNvPr id="0" name=""/>
        <dsp:cNvSpPr/>
      </dsp:nvSpPr>
      <dsp:spPr>
        <a:xfrm>
          <a:off x="5646196" y="398225"/>
          <a:ext cx="1209494" cy="53096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</a:t>
          </a:r>
        </a:p>
      </dsp:txBody>
      <dsp:txXfrm>
        <a:off x="5672116" y="424145"/>
        <a:ext cx="1157654" cy="479127"/>
      </dsp:txXfrm>
    </dsp:sp>
    <dsp:sp modelId="{1162DB40-D4DD-4FEC-A0FE-0184DC8CBF33}">
      <dsp:nvSpPr>
        <dsp:cNvPr id="0" name=""/>
        <dsp:cNvSpPr/>
      </dsp:nvSpPr>
      <dsp:spPr>
        <a:xfrm>
          <a:off x="7057272" y="398225"/>
          <a:ext cx="1209494" cy="53096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</a:t>
          </a:r>
        </a:p>
      </dsp:txBody>
      <dsp:txXfrm>
        <a:off x="7083192" y="424145"/>
        <a:ext cx="1157654" cy="479127"/>
      </dsp:txXfrm>
    </dsp:sp>
    <dsp:sp modelId="{8CD89311-D2B7-4A32-B565-8CC81992A1F4}">
      <dsp:nvSpPr>
        <dsp:cNvPr id="0" name=""/>
        <dsp:cNvSpPr/>
      </dsp:nvSpPr>
      <dsp:spPr>
        <a:xfrm>
          <a:off x="8468349" y="398225"/>
          <a:ext cx="1209494" cy="530967"/>
        </a:xfrm>
        <a:prstGeom prst="roundRect">
          <a:avLst/>
        </a:prstGeom>
        <a:pattFill prst="plaid">
          <a:fgClr>
            <a:srgbClr val="92D050"/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</a:t>
          </a:r>
        </a:p>
      </dsp:txBody>
      <dsp:txXfrm>
        <a:off x="8494269" y="424145"/>
        <a:ext cx="1157654" cy="4791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FD4DB-1EC9-4133-8089-1E91C6511F2E}">
      <dsp:nvSpPr>
        <dsp:cNvPr id="0" name=""/>
        <dsp:cNvSpPr/>
      </dsp:nvSpPr>
      <dsp:spPr>
        <a:xfrm>
          <a:off x="0" y="136836"/>
          <a:ext cx="5692994" cy="28548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ППЭ – 5</a:t>
          </a:r>
          <a:br>
            <a:rPr lang="ru-RU" sz="11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ru-RU" sz="11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ППЭ ОО – 5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аудиторий – 54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работников ППЭ – 239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участников – 540, </a:t>
          </a:r>
          <a:r>
            <a:rPr lang="ru-RU" sz="11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из них:	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ЕГЭ – 519 ВТГ + 21 ВПЛ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ГВЭ – 0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Предметные комиссии ГИА-11 – 33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Конфликтная комиссия Самарской области – 2  </a:t>
          </a:r>
        </a:p>
      </dsp:txBody>
      <dsp:txXfrm>
        <a:off x="0" y="136836"/>
        <a:ext cx="5692994" cy="2854840"/>
      </dsp:txXfrm>
    </dsp:sp>
    <dsp:sp modelId="{EB2671B3-F807-46F0-97FE-302FBA185A86}">
      <dsp:nvSpPr>
        <dsp:cNvPr id="0" name=""/>
        <dsp:cNvSpPr/>
      </dsp:nvSpPr>
      <dsp:spPr>
        <a:xfrm>
          <a:off x="5604643" y="2663616"/>
          <a:ext cx="5703662" cy="2821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b="1" kern="1200" dirty="0">
            <a:solidFill>
              <a:schemeClr val="accent5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b="1" kern="1200" dirty="0">
            <a:solidFill>
              <a:schemeClr val="accent5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ППЭ – 25</a:t>
          </a:r>
          <a:br>
            <a:rPr lang="ru-RU" sz="12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ru-RU" sz="11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ППЭ ОО – 9</a:t>
          </a:r>
          <a:br>
            <a:rPr lang="ru-RU" sz="11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ППЭ на дому – 16</a:t>
          </a:r>
          <a:br>
            <a:rPr lang="ru-RU" sz="11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аудиторий –139</a:t>
          </a:r>
          <a:br>
            <a:rPr lang="ru-RU" sz="16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работников ППЭ – 546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участников – 1682, </a:t>
          </a:r>
          <a:r>
            <a:rPr lang="ru-RU" sz="12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из них:</a:t>
          </a:r>
          <a:r>
            <a:rPr lang="ru-RU" sz="11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ru-RU" sz="11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ОГЭ – 1605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	ГВЭ – 77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	Промежуточная аттестация – 1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Предметные комиссии ГИА-9  – 86</a:t>
          </a:r>
        </a:p>
        <a:p>
          <a:pPr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Конфликтная комиссия Самарской области – 1  </a:t>
          </a:r>
        </a:p>
      </dsp:txBody>
      <dsp:txXfrm>
        <a:off x="5604643" y="2663616"/>
        <a:ext cx="5703662" cy="28214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A5368-3B76-46B1-AAB8-D4DE332D6BFF}">
      <dsp:nvSpPr>
        <dsp:cNvPr id="0" name=""/>
        <dsp:cNvSpPr/>
      </dsp:nvSpPr>
      <dsp:spPr>
        <a:xfrm>
          <a:off x="274840" y="2003048"/>
          <a:ext cx="1785842" cy="153713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effectLst/>
            </a:rPr>
            <a:t>Максимальное количество </a:t>
          </a:r>
          <a:br>
            <a:rPr lang="ru-RU" sz="1600" b="0" kern="1200" dirty="0">
              <a:solidFill>
                <a:schemeClr val="tx1"/>
              </a:solidFill>
              <a:effectLst/>
            </a:rPr>
          </a:br>
          <a:r>
            <a:rPr lang="ru-RU" sz="3200" b="0" kern="1200" dirty="0">
              <a:solidFill>
                <a:schemeClr val="tx1"/>
              </a:solidFill>
              <a:effectLst/>
            </a:rPr>
            <a:t>950</a:t>
          </a:r>
          <a:br>
            <a:rPr lang="ru-RU" sz="32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баллов</a:t>
          </a:r>
        </a:p>
      </dsp:txBody>
      <dsp:txXfrm>
        <a:off x="319861" y="2048069"/>
        <a:ext cx="1695800" cy="1447093"/>
      </dsp:txXfrm>
    </dsp:sp>
    <dsp:sp modelId="{C921B629-F482-408F-913A-877CBC0DAC28}">
      <dsp:nvSpPr>
        <dsp:cNvPr id="0" name=""/>
        <dsp:cNvSpPr/>
      </dsp:nvSpPr>
      <dsp:spPr>
        <a:xfrm rot="17703253">
          <a:off x="1240373" y="1476594"/>
          <a:ext cx="2845707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2845707" y="6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b="0" kern="1200">
            <a:solidFill>
              <a:schemeClr val="tx1"/>
            </a:solidFill>
            <a:effectLst/>
          </a:endParaRPr>
        </a:p>
      </dsp:txBody>
      <dsp:txXfrm>
        <a:off x="2592084" y="1411499"/>
        <a:ext cx="142285" cy="142285"/>
      </dsp:txXfrm>
    </dsp:sp>
    <dsp:sp modelId="{28F9E638-0A88-4107-B029-A82BDCF3C1E2}">
      <dsp:nvSpPr>
        <dsp:cNvPr id="0" name=""/>
        <dsp:cNvSpPr/>
      </dsp:nvSpPr>
      <dsp:spPr>
        <a:xfrm>
          <a:off x="3265771" y="6507"/>
          <a:ext cx="4085810" cy="37432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Наименование</a:t>
          </a:r>
          <a:r>
            <a:rPr lang="ru-RU" sz="1800" b="0" kern="1200" dirty="0">
              <a:solidFill>
                <a:schemeClr val="tx1"/>
              </a:solidFill>
              <a:effectLst/>
            </a:rPr>
            <a:t> </a:t>
          </a:r>
          <a:r>
            <a:rPr lang="ru-RU" sz="1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критерия</a:t>
          </a:r>
        </a:p>
      </dsp:txBody>
      <dsp:txXfrm>
        <a:off x="3276735" y="17471"/>
        <a:ext cx="4063882" cy="352395"/>
      </dsp:txXfrm>
    </dsp:sp>
    <dsp:sp modelId="{629C2017-E05E-44E7-8C30-265682218309}">
      <dsp:nvSpPr>
        <dsp:cNvPr id="0" name=""/>
        <dsp:cNvSpPr/>
      </dsp:nvSpPr>
      <dsp:spPr>
        <a:xfrm>
          <a:off x="7351581" y="187620"/>
          <a:ext cx="215280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215280" y="60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0" kern="1200">
            <a:solidFill>
              <a:schemeClr val="tx1"/>
            </a:solidFill>
            <a:effectLst/>
          </a:endParaRPr>
        </a:p>
      </dsp:txBody>
      <dsp:txXfrm>
        <a:off x="7453840" y="188286"/>
        <a:ext cx="10764" cy="10764"/>
      </dsp:txXfrm>
    </dsp:sp>
    <dsp:sp modelId="{7ED9913B-0F2F-4D8C-9D62-5CF526A1F875}">
      <dsp:nvSpPr>
        <dsp:cNvPr id="0" name=""/>
        <dsp:cNvSpPr/>
      </dsp:nvSpPr>
      <dsp:spPr>
        <a:xfrm>
          <a:off x="7566862" y="6507"/>
          <a:ext cx="854354" cy="37432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Макс.</a:t>
          </a:r>
          <a:r>
            <a:rPr lang="ru-RU" sz="1200" b="0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балл</a:t>
          </a:r>
          <a:endParaRPr lang="ru-RU" sz="12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77826" y="17471"/>
        <a:ext cx="832426" cy="352395"/>
      </dsp:txXfrm>
    </dsp:sp>
    <dsp:sp modelId="{3B8E57EE-3967-4BA4-8034-E8C0A2C90B4A}">
      <dsp:nvSpPr>
        <dsp:cNvPr id="0" name=""/>
        <dsp:cNvSpPr/>
      </dsp:nvSpPr>
      <dsp:spPr>
        <a:xfrm rot="17957976">
          <a:off x="1431978" y="1691830"/>
          <a:ext cx="2462497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2462497" y="6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01664" y="1636315"/>
        <a:ext cx="123124" cy="123124"/>
      </dsp:txXfrm>
    </dsp:sp>
    <dsp:sp modelId="{13F8C064-710B-4D6D-AB5F-9A1E75584CEF}">
      <dsp:nvSpPr>
        <dsp:cNvPr id="0" name=""/>
        <dsp:cNvSpPr/>
      </dsp:nvSpPr>
      <dsp:spPr>
        <a:xfrm>
          <a:off x="3265771" y="436978"/>
          <a:ext cx="4069894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Контроль готовности к ЕГЭ</a:t>
          </a:r>
        </a:p>
      </dsp:txBody>
      <dsp:txXfrm>
        <a:off x="3276735" y="447942"/>
        <a:ext cx="4047966" cy="352395"/>
      </dsp:txXfrm>
    </dsp:sp>
    <dsp:sp modelId="{F37C4F4C-292C-4F31-9E8E-A6C1AF480813}">
      <dsp:nvSpPr>
        <dsp:cNvPr id="0" name=""/>
        <dsp:cNvSpPr/>
      </dsp:nvSpPr>
      <dsp:spPr>
        <a:xfrm>
          <a:off x="7335665" y="618092"/>
          <a:ext cx="280412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280412" y="60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0" kern="1200">
            <a:solidFill>
              <a:schemeClr val="tx1"/>
            </a:solidFill>
            <a:effectLst/>
          </a:endParaRPr>
        </a:p>
      </dsp:txBody>
      <dsp:txXfrm>
        <a:off x="7468861" y="617129"/>
        <a:ext cx="14020" cy="14020"/>
      </dsp:txXfrm>
    </dsp:sp>
    <dsp:sp modelId="{D5A37ACF-9CD8-4838-BB8D-B5622132843A}">
      <dsp:nvSpPr>
        <dsp:cNvPr id="0" name=""/>
        <dsp:cNvSpPr/>
      </dsp:nvSpPr>
      <dsp:spPr>
        <a:xfrm>
          <a:off x="7616078" y="436978"/>
          <a:ext cx="751296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100</a:t>
          </a:r>
        </a:p>
      </dsp:txBody>
      <dsp:txXfrm>
        <a:off x="7627042" y="447942"/>
        <a:ext cx="729368" cy="352395"/>
      </dsp:txXfrm>
    </dsp:sp>
    <dsp:sp modelId="{09838539-8BA4-4FE6-A326-9A0A72CEB0F3}">
      <dsp:nvSpPr>
        <dsp:cNvPr id="0" name=""/>
        <dsp:cNvSpPr/>
      </dsp:nvSpPr>
      <dsp:spPr>
        <a:xfrm rot="18303797">
          <a:off x="1614377" y="1907066"/>
          <a:ext cx="2097699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2097699" y="6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0784" y="1860671"/>
        <a:ext cx="104884" cy="104884"/>
      </dsp:txXfrm>
    </dsp:sp>
    <dsp:sp modelId="{6FD68BE3-2382-46D1-8360-1AE23EDE9151}">
      <dsp:nvSpPr>
        <dsp:cNvPr id="0" name=""/>
        <dsp:cNvSpPr/>
      </dsp:nvSpPr>
      <dsp:spPr>
        <a:xfrm>
          <a:off x="3265771" y="867450"/>
          <a:ext cx="4046664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Соблюдение сроков проведения экзаменов</a:t>
          </a:r>
          <a:endParaRPr lang="ru-RU" sz="12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6735" y="878414"/>
        <a:ext cx="4024736" cy="352395"/>
      </dsp:txXfrm>
    </dsp:sp>
    <dsp:sp modelId="{CE34271B-66FA-4F34-B9F2-494517683F2A}">
      <dsp:nvSpPr>
        <dsp:cNvPr id="0" name=""/>
        <dsp:cNvSpPr/>
      </dsp:nvSpPr>
      <dsp:spPr>
        <a:xfrm>
          <a:off x="7312435" y="1048563"/>
          <a:ext cx="299458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299458" y="60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0" kern="1200">
            <a:solidFill>
              <a:schemeClr val="tx1"/>
            </a:solidFill>
            <a:effectLst/>
          </a:endParaRPr>
        </a:p>
      </dsp:txBody>
      <dsp:txXfrm>
        <a:off x="7454677" y="1047125"/>
        <a:ext cx="14972" cy="14972"/>
      </dsp:txXfrm>
    </dsp:sp>
    <dsp:sp modelId="{4FD016F1-35D1-4D71-972D-8FDC675944A1}">
      <dsp:nvSpPr>
        <dsp:cNvPr id="0" name=""/>
        <dsp:cNvSpPr/>
      </dsp:nvSpPr>
      <dsp:spPr>
        <a:xfrm>
          <a:off x="7611893" y="867450"/>
          <a:ext cx="748646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150</a:t>
          </a:r>
        </a:p>
      </dsp:txBody>
      <dsp:txXfrm>
        <a:off x="7622857" y="878414"/>
        <a:ext cx="726718" cy="352395"/>
      </dsp:txXfrm>
    </dsp:sp>
    <dsp:sp modelId="{F117E750-4E04-467D-83BC-2B20ACEC55D3}">
      <dsp:nvSpPr>
        <dsp:cNvPr id="0" name=""/>
        <dsp:cNvSpPr/>
      </dsp:nvSpPr>
      <dsp:spPr>
        <a:xfrm rot="18787668">
          <a:off x="1781835" y="2122302"/>
          <a:ext cx="1762783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1762783" y="6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9157" y="2084280"/>
        <a:ext cx="88139" cy="88139"/>
      </dsp:txXfrm>
    </dsp:sp>
    <dsp:sp modelId="{C7005859-AB8F-4952-9997-BD202E4F40EE}">
      <dsp:nvSpPr>
        <dsp:cNvPr id="0" name=""/>
        <dsp:cNvSpPr/>
      </dsp:nvSpPr>
      <dsp:spPr>
        <a:xfrm>
          <a:off x="3265771" y="1297921"/>
          <a:ext cx="4046664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Онлайн видеонаблюдение в пунктах проведения экзамена (ППЭ) </a:t>
          </a:r>
          <a:endParaRPr lang="ru-RU" sz="12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6735" y="1308885"/>
        <a:ext cx="4024736" cy="352395"/>
      </dsp:txXfrm>
    </dsp:sp>
    <dsp:sp modelId="{84DDFE4D-D5EF-4125-887E-AAC3BB7C4CD1}">
      <dsp:nvSpPr>
        <dsp:cNvPr id="0" name=""/>
        <dsp:cNvSpPr/>
      </dsp:nvSpPr>
      <dsp:spPr>
        <a:xfrm>
          <a:off x="7312435" y="1479035"/>
          <a:ext cx="299458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299458" y="60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0" kern="1200">
            <a:solidFill>
              <a:schemeClr val="tx1"/>
            </a:solidFill>
            <a:effectLst/>
          </a:endParaRPr>
        </a:p>
      </dsp:txBody>
      <dsp:txXfrm>
        <a:off x="7454677" y="1477596"/>
        <a:ext cx="14972" cy="14972"/>
      </dsp:txXfrm>
    </dsp:sp>
    <dsp:sp modelId="{A49B0569-634F-4180-A4C9-926B07E0560D}">
      <dsp:nvSpPr>
        <dsp:cNvPr id="0" name=""/>
        <dsp:cNvSpPr/>
      </dsp:nvSpPr>
      <dsp:spPr>
        <a:xfrm>
          <a:off x="7611893" y="1297921"/>
          <a:ext cx="748646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100</a:t>
          </a:r>
        </a:p>
      </dsp:txBody>
      <dsp:txXfrm>
        <a:off x="7622857" y="1308885"/>
        <a:ext cx="726718" cy="352395"/>
      </dsp:txXfrm>
    </dsp:sp>
    <dsp:sp modelId="{0D58F7C5-A03F-4076-B527-FBDEBCE9ADE6}">
      <dsp:nvSpPr>
        <dsp:cNvPr id="0" name=""/>
        <dsp:cNvSpPr/>
      </dsp:nvSpPr>
      <dsp:spPr>
        <a:xfrm rot="19476663">
          <a:off x="1924126" y="2337537"/>
          <a:ext cx="1478201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1478201" y="6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6271" y="2306630"/>
        <a:ext cx="73910" cy="73910"/>
      </dsp:txXfrm>
    </dsp:sp>
    <dsp:sp modelId="{FB8964CE-AE6A-4D7E-877C-45CF43C8C4E1}">
      <dsp:nvSpPr>
        <dsp:cNvPr id="0" name=""/>
        <dsp:cNvSpPr/>
      </dsp:nvSpPr>
      <dsp:spPr>
        <a:xfrm>
          <a:off x="3265771" y="1728392"/>
          <a:ext cx="4046664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Объективность проведения ГИА-11</a:t>
          </a:r>
          <a:endParaRPr lang="ru-RU" sz="12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6735" y="1739356"/>
        <a:ext cx="4024736" cy="352395"/>
      </dsp:txXfrm>
    </dsp:sp>
    <dsp:sp modelId="{88692FA1-75C9-454C-8766-71041A88E396}">
      <dsp:nvSpPr>
        <dsp:cNvPr id="0" name=""/>
        <dsp:cNvSpPr/>
      </dsp:nvSpPr>
      <dsp:spPr>
        <a:xfrm>
          <a:off x="7312435" y="1909506"/>
          <a:ext cx="299458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299458" y="60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0" kern="1200">
            <a:solidFill>
              <a:schemeClr val="tx1"/>
            </a:solidFill>
            <a:effectLst/>
          </a:endParaRPr>
        </a:p>
      </dsp:txBody>
      <dsp:txXfrm>
        <a:off x="7454677" y="1908068"/>
        <a:ext cx="14972" cy="14972"/>
      </dsp:txXfrm>
    </dsp:sp>
    <dsp:sp modelId="{5F943D58-0EB9-41E0-8CF9-9B21A70AC91B}">
      <dsp:nvSpPr>
        <dsp:cNvPr id="0" name=""/>
        <dsp:cNvSpPr/>
      </dsp:nvSpPr>
      <dsp:spPr>
        <a:xfrm>
          <a:off x="7611893" y="1728392"/>
          <a:ext cx="748646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50</a:t>
          </a:r>
        </a:p>
      </dsp:txBody>
      <dsp:txXfrm>
        <a:off x="7622857" y="1739356"/>
        <a:ext cx="726718" cy="352395"/>
      </dsp:txXfrm>
    </dsp:sp>
    <dsp:sp modelId="{6A237A49-470D-4320-9F0F-250F528DDD71}">
      <dsp:nvSpPr>
        <dsp:cNvPr id="0" name=""/>
        <dsp:cNvSpPr/>
      </dsp:nvSpPr>
      <dsp:spPr>
        <a:xfrm rot="20432925">
          <a:off x="2024211" y="2552773"/>
          <a:ext cx="1278031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1278031" y="6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1276" y="2526870"/>
        <a:ext cx="63901" cy="63901"/>
      </dsp:txXfrm>
    </dsp:sp>
    <dsp:sp modelId="{4D013DD9-9743-4D56-926C-E26EBDF55968}">
      <dsp:nvSpPr>
        <dsp:cNvPr id="0" name=""/>
        <dsp:cNvSpPr/>
      </dsp:nvSpPr>
      <dsp:spPr>
        <a:xfrm>
          <a:off x="3265771" y="2158864"/>
          <a:ext cx="4046664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Результаты участников, получивших медаль </a:t>
          </a:r>
          <a:br>
            <a:rPr lang="ru-RU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«За особые успехи в обучении»</a:t>
          </a:r>
          <a:endParaRPr lang="ru-RU" sz="12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6735" y="2169828"/>
        <a:ext cx="4024736" cy="352395"/>
      </dsp:txXfrm>
    </dsp:sp>
    <dsp:sp modelId="{CB896434-156A-428A-8C17-D85239159133}">
      <dsp:nvSpPr>
        <dsp:cNvPr id="0" name=""/>
        <dsp:cNvSpPr/>
      </dsp:nvSpPr>
      <dsp:spPr>
        <a:xfrm>
          <a:off x="7312435" y="2339978"/>
          <a:ext cx="299458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299458" y="60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0" kern="1200">
            <a:solidFill>
              <a:schemeClr val="tx1"/>
            </a:solidFill>
            <a:effectLst/>
          </a:endParaRPr>
        </a:p>
      </dsp:txBody>
      <dsp:txXfrm>
        <a:off x="7454677" y="2338539"/>
        <a:ext cx="14972" cy="14972"/>
      </dsp:txXfrm>
    </dsp:sp>
    <dsp:sp modelId="{9D2EEF5E-CE7F-45EC-BA5C-3CACCC57A7BF}">
      <dsp:nvSpPr>
        <dsp:cNvPr id="0" name=""/>
        <dsp:cNvSpPr/>
      </dsp:nvSpPr>
      <dsp:spPr>
        <a:xfrm>
          <a:off x="7611893" y="2158864"/>
          <a:ext cx="748646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50</a:t>
          </a:r>
        </a:p>
      </dsp:txBody>
      <dsp:txXfrm>
        <a:off x="7622857" y="2169828"/>
        <a:ext cx="726718" cy="352395"/>
      </dsp:txXfrm>
    </dsp:sp>
    <dsp:sp modelId="{926A2A5A-A9D9-44B9-A20F-8910089142DE}">
      <dsp:nvSpPr>
        <dsp:cNvPr id="0" name=""/>
        <dsp:cNvSpPr/>
      </dsp:nvSpPr>
      <dsp:spPr>
        <a:xfrm rot="13924">
          <a:off x="2060677" y="2768009"/>
          <a:ext cx="1205097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1205097" y="6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3099" y="2743929"/>
        <a:ext cx="60254" cy="60254"/>
      </dsp:txXfrm>
    </dsp:sp>
    <dsp:sp modelId="{45A852B2-CBA7-40E3-8736-739BDBCFE03B}">
      <dsp:nvSpPr>
        <dsp:cNvPr id="0" name=""/>
        <dsp:cNvSpPr/>
      </dsp:nvSpPr>
      <dsp:spPr>
        <a:xfrm>
          <a:off x="3265771" y="2589335"/>
          <a:ext cx="4046664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Соблюдение правил работы предметных комиссий</a:t>
          </a:r>
          <a:endParaRPr lang="ru-RU" sz="12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6735" y="2600299"/>
        <a:ext cx="4024736" cy="352395"/>
      </dsp:txXfrm>
    </dsp:sp>
    <dsp:sp modelId="{E85B738B-F8D6-42D8-B23A-6B9DD4866F58}">
      <dsp:nvSpPr>
        <dsp:cNvPr id="0" name=""/>
        <dsp:cNvSpPr/>
      </dsp:nvSpPr>
      <dsp:spPr>
        <a:xfrm>
          <a:off x="7312435" y="2770449"/>
          <a:ext cx="299458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299458" y="60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0" kern="1200">
            <a:solidFill>
              <a:schemeClr val="tx1"/>
            </a:solidFill>
            <a:effectLst/>
          </a:endParaRPr>
        </a:p>
      </dsp:txBody>
      <dsp:txXfrm>
        <a:off x="7454677" y="2769011"/>
        <a:ext cx="14972" cy="14972"/>
      </dsp:txXfrm>
    </dsp:sp>
    <dsp:sp modelId="{01FD50B1-A162-4E5B-B279-6A69B748E494}">
      <dsp:nvSpPr>
        <dsp:cNvPr id="0" name=""/>
        <dsp:cNvSpPr/>
      </dsp:nvSpPr>
      <dsp:spPr>
        <a:xfrm>
          <a:off x="7611893" y="2589335"/>
          <a:ext cx="748646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50</a:t>
          </a:r>
        </a:p>
      </dsp:txBody>
      <dsp:txXfrm>
        <a:off x="7622857" y="2600299"/>
        <a:ext cx="726718" cy="352395"/>
      </dsp:txXfrm>
    </dsp:sp>
    <dsp:sp modelId="{A69E3F82-3F4A-48E7-9978-E63E5818FD46}">
      <dsp:nvSpPr>
        <dsp:cNvPr id="0" name=""/>
        <dsp:cNvSpPr/>
      </dsp:nvSpPr>
      <dsp:spPr>
        <a:xfrm rot="1191772">
          <a:off x="2022569" y="2983245"/>
          <a:ext cx="1281315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1281315" y="6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1194" y="2957259"/>
        <a:ext cx="64065" cy="64065"/>
      </dsp:txXfrm>
    </dsp:sp>
    <dsp:sp modelId="{FA1708A6-DED7-4773-AE73-F4C879EC653A}">
      <dsp:nvSpPr>
        <dsp:cNvPr id="0" name=""/>
        <dsp:cNvSpPr/>
      </dsp:nvSpPr>
      <dsp:spPr>
        <a:xfrm>
          <a:off x="3265771" y="3019807"/>
          <a:ext cx="4046664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Информационная работа</a:t>
          </a:r>
        </a:p>
      </dsp:txBody>
      <dsp:txXfrm>
        <a:off x="3276735" y="3030771"/>
        <a:ext cx="4024736" cy="352395"/>
      </dsp:txXfrm>
    </dsp:sp>
    <dsp:sp modelId="{AF638E93-ED84-4507-9D5C-379E70EF9357}">
      <dsp:nvSpPr>
        <dsp:cNvPr id="0" name=""/>
        <dsp:cNvSpPr/>
      </dsp:nvSpPr>
      <dsp:spPr>
        <a:xfrm>
          <a:off x="7312435" y="3200921"/>
          <a:ext cx="299458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299458" y="60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0" kern="1200">
            <a:solidFill>
              <a:schemeClr val="tx1"/>
            </a:solidFill>
            <a:effectLst/>
          </a:endParaRPr>
        </a:p>
      </dsp:txBody>
      <dsp:txXfrm>
        <a:off x="7454677" y="3199482"/>
        <a:ext cx="14972" cy="14972"/>
      </dsp:txXfrm>
    </dsp:sp>
    <dsp:sp modelId="{F3AC7AA5-FD0B-4C7C-85D3-E97052912219}">
      <dsp:nvSpPr>
        <dsp:cNvPr id="0" name=""/>
        <dsp:cNvSpPr/>
      </dsp:nvSpPr>
      <dsp:spPr>
        <a:xfrm>
          <a:off x="7611893" y="3019807"/>
          <a:ext cx="748646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100</a:t>
          </a:r>
          <a:endParaRPr lang="ru-RU" sz="12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22857" y="3030771"/>
        <a:ext cx="726718" cy="352395"/>
      </dsp:txXfrm>
    </dsp:sp>
    <dsp:sp modelId="{3A181C6C-0F4E-41F1-A14F-F9D964EA4050}">
      <dsp:nvSpPr>
        <dsp:cNvPr id="0" name=""/>
        <dsp:cNvSpPr/>
      </dsp:nvSpPr>
      <dsp:spPr>
        <a:xfrm rot="2141775">
          <a:off x="1921288" y="3198480"/>
          <a:ext cx="1483876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1483876" y="6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6130" y="3167431"/>
        <a:ext cx="74193" cy="74193"/>
      </dsp:txXfrm>
    </dsp:sp>
    <dsp:sp modelId="{D0F7BB58-C1A7-4280-A056-66BA5514FEE9}">
      <dsp:nvSpPr>
        <dsp:cNvPr id="0" name=""/>
        <dsp:cNvSpPr/>
      </dsp:nvSpPr>
      <dsp:spPr>
        <a:xfrm>
          <a:off x="3265771" y="3450278"/>
          <a:ext cx="4046664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итогов проведения ЕГЭ</a:t>
          </a:r>
          <a:endParaRPr lang="ru-RU" sz="12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6735" y="3461242"/>
        <a:ext cx="4024736" cy="352395"/>
      </dsp:txXfrm>
    </dsp:sp>
    <dsp:sp modelId="{56126A48-B0B2-45D5-838E-F54B5A4EE910}">
      <dsp:nvSpPr>
        <dsp:cNvPr id="0" name=""/>
        <dsp:cNvSpPr/>
      </dsp:nvSpPr>
      <dsp:spPr>
        <a:xfrm>
          <a:off x="7312435" y="3631392"/>
          <a:ext cx="299458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299458" y="60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0" kern="1200">
            <a:solidFill>
              <a:schemeClr val="tx1"/>
            </a:solidFill>
            <a:effectLst/>
          </a:endParaRPr>
        </a:p>
      </dsp:txBody>
      <dsp:txXfrm>
        <a:off x="7454677" y="3629954"/>
        <a:ext cx="14972" cy="14972"/>
      </dsp:txXfrm>
    </dsp:sp>
    <dsp:sp modelId="{741034EC-8DFB-4AB6-B4EF-F81A03065960}">
      <dsp:nvSpPr>
        <dsp:cNvPr id="0" name=""/>
        <dsp:cNvSpPr/>
      </dsp:nvSpPr>
      <dsp:spPr>
        <a:xfrm>
          <a:off x="7611893" y="3450278"/>
          <a:ext cx="748646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55</a:t>
          </a:r>
        </a:p>
      </dsp:txBody>
      <dsp:txXfrm>
        <a:off x="7622857" y="3461242"/>
        <a:ext cx="726718" cy="352395"/>
      </dsp:txXfrm>
    </dsp:sp>
    <dsp:sp modelId="{D0560F5A-7979-4455-934D-8121972677FC}">
      <dsp:nvSpPr>
        <dsp:cNvPr id="0" name=""/>
        <dsp:cNvSpPr/>
      </dsp:nvSpPr>
      <dsp:spPr>
        <a:xfrm rot="2825294">
          <a:off x="1778266" y="3413716"/>
          <a:ext cx="1769920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1769920" y="6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8978" y="3375516"/>
        <a:ext cx="88496" cy="88496"/>
      </dsp:txXfrm>
    </dsp:sp>
    <dsp:sp modelId="{DF8E94B7-B035-483C-9289-FBAA5424F97E}">
      <dsp:nvSpPr>
        <dsp:cNvPr id="0" name=""/>
        <dsp:cNvSpPr/>
      </dsp:nvSpPr>
      <dsp:spPr>
        <a:xfrm>
          <a:off x="3265771" y="3880750"/>
          <a:ext cx="4046664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Внесение сведений в РИС ГИА -9</a:t>
          </a:r>
        </a:p>
      </dsp:txBody>
      <dsp:txXfrm>
        <a:off x="3276735" y="3891714"/>
        <a:ext cx="4024736" cy="352395"/>
      </dsp:txXfrm>
    </dsp:sp>
    <dsp:sp modelId="{A3FDABB3-C0BE-4CED-BE38-492320E3D881}">
      <dsp:nvSpPr>
        <dsp:cNvPr id="0" name=""/>
        <dsp:cNvSpPr/>
      </dsp:nvSpPr>
      <dsp:spPr>
        <a:xfrm rot="21578801">
          <a:off x="7312432" y="4060964"/>
          <a:ext cx="291977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291977" y="60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0" kern="1200">
            <a:solidFill>
              <a:schemeClr val="tx1"/>
            </a:solidFill>
            <a:effectLst/>
          </a:endParaRPr>
        </a:p>
      </dsp:txBody>
      <dsp:txXfrm>
        <a:off x="7451121" y="4059712"/>
        <a:ext cx="14598" cy="14598"/>
      </dsp:txXfrm>
    </dsp:sp>
    <dsp:sp modelId="{3A13867E-209F-41DA-B3E5-039A7D64DF5D}">
      <dsp:nvSpPr>
        <dsp:cNvPr id="0" name=""/>
        <dsp:cNvSpPr/>
      </dsp:nvSpPr>
      <dsp:spPr>
        <a:xfrm>
          <a:off x="7604407" y="3878949"/>
          <a:ext cx="748646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50</a:t>
          </a:r>
        </a:p>
      </dsp:txBody>
      <dsp:txXfrm>
        <a:off x="7615371" y="3889913"/>
        <a:ext cx="726718" cy="352395"/>
      </dsp:txXfrm>
    </dsp:sp>
    <dsp:sp modelId="{2ECDC737-C5D1-4B9C-B9C1-46360CC3ADF6}">
      <dsp:nvSpPr>
        <dsp:cNvPr id="0" name=""/>
        <dsp:cNvSpPr/>
      </dsp:nvSpPr>
      <dsp:spPr>
        <a:xfrm rot="3305359">
          <a:off x="1610378" y="3628952"/>
          <a:ext cx="2105697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2105697" y="6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2610584" y="3582357"/>
        <a:ext cx="105284" cy="105284"/>
      </dsp:txXfrm>
    </dsp:sp>
    <dsp:sp modelId="{6612127D-7A40-43CE-A52C-AB6F2E10A7A7}">
      <dsp:nvSpPr>
        <dsp:cNvPr id="0" name=""/>
        <dsp:cNvSpPr/>
      </dsp:nvSpPr>
      <dsp:spPr>
        <a:xfrm>
          <a:off x="3265771" y="4311221"/>
          <a:ext cx="4041947" cy="37432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Качество основного общего образования</a:t>
          </a:r>
        </a:p>
      </dsp:txBody>
      <dsp:txXfrm>
        <a:off x="3276735" y="4322185"/>
        <a:ext cx="4020019" cy="352395"/>
      </dsp:txXfrm>
    </dsp:sp>
    <dsp:sp modelId="{C3A85E5E-6AC3-4652-AB6E-C5AE84932449}">
      <dsp:nvSpPr>
        <dsp:cNvPr id="0" name=""/>
        <dsp:cNvSpPr/>
      </dsp:nvSpPr>
      <dsp:spPr>
        <a:xfrm>
          <a:off x="7307718" y="4492335"/>
          <a:ext cx="299458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299458" y="60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kern="1200"/>
        </a:p>
      </dsp:txBody>
      <dsp:txXfrm>
        <a:off x="7449961" y="4490897"/>
        <a:ext cx="14972" cy="14972"/>
      </dsp:txXfrm>
    </dsp:sp>
    <dsp:sp modelId="{6C6C0FDD-C18E-44C4-B091-317A4FAD9A20}">
      <dsp:nvSpPr>
        <dsp:cNvPr id="0" name=""/>
        <dsp:cNvSpPr/>
      </dsp:nvSpPr>
      <dsp:spPr>
        <a:xfrm>
          <a:off x="7607177" y="4311221"/>
          <a:ext cx="748646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130</a:t>
          </a:r>
        </a:p>
      </dsp:txBody>
      <dsp:txXfrm>
        <a:off x="7618141" y="4322185"/>
        <a:ext cx="726718" cy="352395"/>
      </dsp:txXfrm>
    </dsp:sp>
    <dsp:sp modelId="{84559E67-385B-4107-8396-0B08C688DD33}">
      <dsp:nvSpPr>
        <dsp:cNvPr id="0" name=""/>
        <dsp:cNvSpPr/>
      </dsp:nvSpPr>
      <dsp:spPr>
        <a:xfrm rot="3648670">
          <a:off x="1427719" y="3844188"/>
          <a:ext cx="2471015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2471015" y="6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2601451" y="3788460"/>
        <a:ext cx="123550" cy="123550"/>
      </dsp:txXfrm>
    </dsp:sp>
    <dsp:sp modelId="{B158A1CE-E8A5-4A86-BD3F-EB37539D4D6F}">
      <dsp:nvSpPr>
        <dsp:cNvPr id="0" name=""/>
        <dsp:cNvSpPr/>
      </dsp:nvSpPr>
      <dsp:spPr>
        <a:xfrm>
          <a:off x="3265771" y="4741693"/>
          <a:ext cx="4031721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Объективность проведения ГИА-9</a:t>
          </a:r>
        </a:p>
      </dsp:txBody>
      <dsp:txXfrm>
        <a:off x="3276735" y="4752657"/>
        <a:ext cx="4009793" cy="352395"/>
      </dsp:txXfrm>
    </dsp:sp>
    <dsp:sp modelId="{77D8925D-03E9-4C15-9948-78AA4D21316A}">
      <dsp:nvSpPr>
        <dsp:cNvPr id="0" name=""/>
        <dsp:cNvSpPr/>
      </dsp:nvSpPr>
      <dsp:spPr>
        <a:xfrm>
          <a:off x="7297492" y="4922807"/>
          <a:ext cx="299458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299458" y="60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kern="1200"/>
        </a:p>
      </dsp:txBody>
      <dsp:txXfrm>
        <a:off x="7439734" y="4921368"/>
        <a:ext cx="14972" cy="14972"/>
      </dsp:txXfrm>
    </dsp:sp>
    <dsp:sp modelId="{7FB201A1-96AA-492F-9604-85F85284763B}">
      <dsp:nvSpPr>
        <dsp:cNvPr id="0" name=""/>
        <dsp:cNvSpPr/>
      </dsp:nvSpPr>
      <dsp:spPr>
        <a:xfrm>
          <a:off x="7596950" y="4741693"/>
          <a:ext cx="748646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50</a:t>
          </a:r>
        </a:p>
      </dsp:txBody>
      <dsp:txXfrm>
        <a:off x="7607914" y="4752657"/>
        <a:ext cx="726718" cy="352395"/>
      </dsp:txXfrm>
    </dsp:sp>
    <dsp:sp modelId="{0CF7E16C-B3AD-4158-A3BE-6AC73D46968F}">
      <dsp:nvSpPr>
        <dsp:cNvPr id="0" name=""/>
        <dsp:cNvSpPr/>
      </dsp:nvSpPr>
      <dsp:spPr>
        <a:xfrm rot="3906212">
          <a:off x="1231937" y="4063848"/>
          <a:ext cx="2862578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2862578" y="6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2591662" y="3998331"/>
        <a:ext cx="143128" cy="143128"/>
      </dsp:txXfrm>
    </dsp:sp>
    <dsp:sp modelId="{DB23E0FC-B050-45CB-846F-35648BDCA64B}">
      <dsp:nvSpPr>
        <dsp:cNvPr id="0" name=""/>
        <dsp:cNvSpPr/>
      </dsp:nvSpPr>
      <dsp:spPr>
        <a:xfrm>
          <a:off x="3265771" y="5172164"/>
          <a:ext cx="4046589" cy="39202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итогов проведения </a:t>
          </a:r>
          <a:r>
            <a:rPr lang="ru-RU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ГИА-9</a:t>
          </a:r>
        </a:p>
      </dsp:txBody>
      <dsp:txXfrm>
        <a:off x="3277253" y="5183646"/>
        <a:ext cx="4023625" cy="369057"/>
      </dsp:txXfrm>
    </dsp:sp>
    <dsp:sp modelId="{EBBE024C-C45A-44BB-9CBC-57F07843BB02}">
      <dsp:nvSpPr>
        <dsp:cNvPr id="0" name=""/>
        <dsp:cNvSpPr/>
      </dsp:nvSpPr>
      <dsp:spPr>
        <a:xfrm rot="130953">
          <a:off x="7312255" y="5367624"/>
          <a:ext cx="288677" cy="12095"/>
        </a:xfrm>
        <a:custGeom>
          <a:avLst/>
          <a:gdLst/>
          <a:ahLst/>
          <a:cxnLst/>
          <a:rect l="0" t="0" r="0" b="0"/>
          <a:pathLst>
            <a:path>
              <a:moveTo>
                <a:pt x="0" y="6047"/>
              </a:moveTo>
              <a:lnTo>
                <a:pt x="288677" y="60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449377" y="5366455"/>
        <a:ext cx="14433" cy="14433"/>
      </dsp:txXfrm>
    </dsp:sp>
    <dsp:sp modelId="{C000A9E3-FFD8-4276-99DE-A458896A96F8}">
      <dsp:nvSpPr>
        <dsp:cNvPr id="0" name=""/>
        <dsp:cNvSpPr/>
      </dsp:nvSpPr>
      <dsp:spPr>
        <a:xfrm>
          <a:off x="7600828" y="5192007"/>
          <a:ext cx="748646" cy="374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65</a:t>
          </a:r>
        </a:p>
      </dsp:txBody>
      <dsp:txXfrm>
        <a:off x="7611792" y="5202971"/>
        <a:ext cx="726718" cy="3523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ECE4C-4228-458F-ABD3-EF5C94D4DCCE}">
      <dsp:nvSpPr>
        <dsp:cNvPr id="0" name=""/>
        <dsp:cNvSpPr/>
      </dsp:nvSpPr>
      <dsp:spPr>
        <a:xfrm>
          <a:off x="3437" y="0"/>
          <a:ext cx="4187601" cy="864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Arial" panose="020B0604020202020204" pitchFamily="34" charset="0"/>
              <a:cs typeface="Arial" panose="020B0604020202020204" pitchFamily="34" charset="0"/>
            </a:rPr>
            <a:t>Корректность внесения сведений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437" y="0"/>
        <a:ext cx="3323601" cy="864000"/>
      </dsp:txXfrm>
    </dsp:sp>
    <dsp:sp modelId="{220953F9-6D6E-4DDE-A641-D3884926D99F}">
      <dsp:nvSpPr>
        <dsp:cNvPr id="0" name=""/>
        <dsp:cNvSpPr/>
      </dsp:nvSpPr>
      <dsp:spPr>
        <a:xfrm>
          <a:off x="3772278" y="0"/>
          <a:ext cx="4187601" cy="864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Arial" panose="020B0604020202020204" pitchFamily="34" charset="0"/>
              <a:cs typeface="Arial" panose="020B0604020202020204" pitchFamily="34" charset="0"/>
            </a:rPr>
            <a:t>Обучение работников ППЭ и участие в тренировочных экзаменах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4278" y="0"/>
        <a:ext cx="3323601" cy="864000"/>
      </dsp:txXfrm>
    </dsp:sp>
    <dsp:sp modelId="{4778D427-13EC-43E5-BEAC-6CE07F2D1512}">
      <dsp:nvSpPr>
        <dsp:cNvPr id="0" name=""/>
        <dsp:cNvSpPr/>
      </dsp:nvSpPr>
      <dsp:spPr>
        <a:xfrm>
          <a:off x="7541119" y="0"/>
          <a:ext cx="4187601" cy="864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Получено максимальное количество 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100 баллов – 11 ТУ </a:t>
          </a:r>
        </a:p>
      </dsp:txBody>
      <dsp:txXfrm>
        <a:off x="7973119" y="0"/>
        <a:ext cx="3323601" cy="864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6F012-6B39-40B9-84E0-B938C0393A98}">
      <dsp:nvSpPr>
        <dsp:cNvPr id="0" name=""/>
        <dsp:cNvSpPr/>
      </dsp:nvSpPr>
      <dsp:spPr>
        <a:xfrm>
          <a:off x="4667" y="0"/>
          <a:ext cx="2807352" cy="2419350"/>
        </a:xfrm>
        <a:prstGeom prst="roundRect">
          <a:avLst>
            <a:gd name="adj" fmla="val 5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20 баллов</a:t>
          </a:r>
        </a:p>
      </dsp:txBody>
      <dsp:txXfrm rot="16200000">
        <a:off x="-706531" y="711198"/>
        <a:ext cx="1983867" cy="561470"/>
      </dsp:txXfrm>
    </dsp:sp>
    <dsp:sp modelId="{6BE4B216-3488-403C-B9EA-173E000B6EA9}">
      <dsp:nvSpPr>
        <dsp:cNvPr id="0" name=""/>
        <dsp:cNvSpPr/>
      </dsp:nvSpPr>
      <dsp:spPr>
        <a:xfrm>
          <a:off x="566137" y="0"/>
          <a:ext cx="2091477" cy="241935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Ведение РИС</a:t>
          </a:r>
        </a:p>
      </dsp:txBody>
      <dsp:txXfrm>
        <a:off x="566137" y="0"/>
        <a:ext cx="2091477" cy="2419350"/>
      </dsp:txXfrm>
    </dsp:sp>
    <dsp:sp modelId="{445ED4D0-78E1-456A-9E6C-4779E6BA9684}">
      <dsp:nvSpPr>
        <dsp:cNvPr id="0" name=""/>
        <dsp:cNvSpPr/>
      </dsp:nvSpPr>
      <dsp:spPr>
        <a:xfrm>
          <a:off x="2910276" y="0"/>
          <a:ext cx="2807352" cy="2419350"/>
        </a:xfrm>
        <a:prstGeom prst="roundRect">
          <a:avLst>
            <a:gd name="adj" fmla="val 5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30 баллов</a:t>
          </a:r>
          <a:endParaRPr lang="ru-RU" sz="1400" b="1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2199078" y="711198"/>
        <a:ext cx="1983867" cy="561470"/>
      </dsp:txXfrm>
    </dsp:sp>
    <dsp:sp modelId="{DF256DED-2E84-4F62-A82A-8056C22E4EB0}">
      <dsp:nvSpPr>
        <dsp:cNvPr id="0" name=""/>
        <dsp:cNvSpPr/>
      </dsp:nvSpPr>
      <dsp:spPr>
        <a:xfrm rot="5400000">
          <a:off x="2746495" y="1863989"/>
          <a:ext cx="355635" cy="421102"/>
        </a:xfrm>
        <a:prstGeom prst="flowChartExtra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6CB893B0-C440-4DDF-968C-7FD812750C1A}">
      <dsp:nvSpPr>
        <dsp:cNvPr id="0" name=""/>
        <dsp:cNvSpPr/>
      </dsp:nvSpPr>
      <dsp:spPr>
        <a:xfrm>
          <a:off x="3471747" y="0"/>
          <a:ext cx="2091477" cy="241935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Подготовка лиц, привлекаемых к проведению ЕГЭ, на обучающей платформе ФГБУ «ФЦТ»</a:t>
          </a:r>
        </a:p>
      </dsp:txBody>
      <dsp:txXfrm>
        <a:off x="3471747" y="0"/>
        <a:ext cx="2091477" cy="2419350"/>
      </dsp:txXfrm>
    </dsp:sp>
    <dsp:sp modelId="{B76DB9E8-F5C2-4D5B-9A40-CD5FC0F4384B}">
      <dsp:nvSpPr>
        <dsp:cNvPr id="0" name=""/>
        <dsp:cNvSpPr/>
      </dsp:nvSpPr>
      <dsp:spPr>
        <a:xfrm>
          <a:off x="5815886" y="0"/>
          <a:ext cx="2807352" cy="2419350"/>
        </a:xfrm>
        <a:prstGeom prst="roundRect">
          <a:avLst>
            <a:gd name="adj" fmla="val 5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20 баллов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5104688" y="711198"/>
        <a:ext cx="1983867" cy="561470"/>
      </dsp:txXfrm>
    </dsp:sp>
    <dsp:sp modelId="{00C28FD8-E36B-4774-8EE9-064CA41CC28F}">
      <dsp:nvSpPr>
        <dsp:cNvPr id="0" name=""/>
        <dsp:cNvSpPr/>
      </dsp:nvSpPr>
      <dsp:spPr>
        <a:xfrm rot="5400000">
          <a:off x="5652105" y="1863989"/>
          <a:ext cx="355635" cy="421102"/>
        </a:xfrm>
        <a:prstGeom prst="flowChartExtra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5A57647-ED72-49FF-A128-DE869E7DA5EF}">
      <dsp:nvSpPr>
        <dsp:cNvPr id="0" name=""/>
        <dsp:cNvSpPr/>
      </dsp:nvSpPr>
      <dsp:spPr>
        <a:xfrm>
          <a:off x="6377357" y="0"/>
          <a:ext cx="2091477" cy="241935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Доля организаторов, технических специалистов, участвовавших в тренировочных экзаменах</a:t>
          </a:r>
        </a:p>
      </dsp:txBody>
      <dsp:txXfrm>
        <a:off x="6377357" y="0"/>
        <a:ext cx="2091477" cy="2419350"/>
      </dsp:txXfrm>
    </dsp:sp>
    <dsp:sp modelId="{60FA0974-A452-48A0-9112-F5832ACDBC82}">
      <dsp:nvSpPr>
        <dsp:cNvPr id="0" name=""/>
        <dsp:cNvSpPr/>
      </dsp:nvSpPr>
      <dsp:spPr>
        <a:xfrm>
          <a:off x="8721496" y="0"/>
          <a:ext cx="2807352" cy="2419350"/>
        </a:xfrm>
        <a:prstGeom prst="roundRect">
          <a:avLst>
            <a:gd name="adj" fmla="val 5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30 баллов</a:t>
          </a:r>
          <a:endParaRPr lang="ru-RU" sz="1400" b="1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8010298" y="711198"/>
        <a:ext cx="1983867" cy="561470"/>
      </dsp:txXfrm>
    </dsp:sp>
    <dsp:sp modelId="{4A08CC62-3B44-427A-91A5-1C6F0270E2AE}">
      <dsp:nvSpPr>
        <dsp:cNvPr id="0" name=""/>
        <dsp:cNvSpPr/>
      </dsp:nvSpPr>
      <dsp:spPr>
        <a:xfrm rot="5400000">
          <a:off x="8557715" y="1863989"/>
          <a:ext cx="355635" cy="421102"/>
        </a:xfrm>
        <a:prstGeom prst="flowChartExtra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7740A347-FB1E-431E-B27C-CF9F567AFC88}">
      <dsp:nvSpPr>
        <dsp:cNvPr id="0" name=""/>
        <dsp:cNvSpPr/>
      </dsp:nvSpPr>
      <dsp:spPr>
        <a:xfrm>
          <a:off x="9282966" y="0"/>
          <a:ext cx="2091477" cy="241935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Количество нарушений сроков прохождения этапа «Подготовка к экзаменам»: </a:t>
          </a:r>
          <a:br>
            <a:rPr lang="ru-RU" sz="1400" i="0" kern="120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i="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«Техподготовка пройдена», </a:t>
          </a:r>
          <a:br>
            <a:rPr lang="ru-RU" sz="1400" i="0" kern="120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i="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Авторизация всех токенов членов ГЭК, назначенных на экзамены;</a:t>
          </a:r>
          <a:br>
            <a:rPr lang="ru-RU" sz="1400" i="0" kern="120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i="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«КТГ завершен», </a:t>
          </a:r>
          <a:br>
            <a:rPr lang="ru-RU" sz="1400" i="0" kern="120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i="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«Акты переданы»</a:t>
          </a:r>
          <a:endParaRPr lang="ru-RU" sz="1400" i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82966" y="0"/>
        <a:ext cx="2091477" cy="2419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C3918-E09A-4EDA-B337-814ABD9E71B9}">
      <dsp:nvSpPr>
        <dsp:cNvPr id="0" name=""/>
        <dsp:cNvSpPr/>
      </dsp:nvSpPr>
      <dsp:spPr>
        <a:xfrm>
          <a:off x="5513" y="4858"/>
          <a:ext cx="2506853" cy="10328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50 </a:t>
          </a:r>
          <a:r>
            <a:rPr lang="ru-RU" sz="16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баллов</a:t>
          </a:r>
          <a:endParaRPr lang="ru-RU" sz="2800" b="1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3" y="4858"/>
        <a:ext cx="2506853" cy="688570"/>
      </dsp:txXfrm>
    </dsp:sp>
    <dsp:sp modelId="{5FEA1F83-1BE8-47DB-894D-CFE96E057EE9}">
      <dsp:nvSpPr>
        <dsp:cNvPr id="0" name=""/>
        <dsp:cNvSpPr/>
      </dsp:nvSpPr>
      <dsp:spPr>
        <a:xfrm>
          <a:off x="518965" y="693428"/>
          <a:ext cx="2506853" cy="21060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Соблюдение сроков этапов экзамена: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«Экзамены успешно начались» </a:t>
          </a:r>
          <a:br>
            <a:rPr lang="ru-RU" sz="13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3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(до 11.00 часов)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«Аудирование успешно завершено» (10.40 - 11.35 часов)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«Экзамены завершены»</a:t>
          </a:r>
          <a:br>
            <a:rPr lang="ru-RU" sz="13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3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(до 16.00 часов). </a:t>
          </a:r>
        </a:p>
      </dsp:txBody>
      <dsp:txXfrm>
        <a:off x="580648" y="755111"/>
        <a:ext cx="2383487" cy="1982634"/>
      </dsp:txXfrm>
    </dsp:sp>
    <dsp:sp modelId="{3EDB5261-76E9-4CDF-8726-366029461922}">
      <dsp:nvSpPr>
        <dsp:cNvPr id="0" name=""/>
        <dsp:cNvSpPr/>
      </dsp:nvSpPr>
      <dsp:spPr>
        <a:xfrm>
          <a:off x="2892396" y="37076"/>
          <a:ext cx="805663" cy="62413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2892396" y="161903"/>
        <a:ext cx="618423" cy="374480"/>
      </dsp:txXfrm>
    </dsp:sp>
    <dsp:sp modelId="{88EEDF0E-366C-4003-B6B5-0C260DF2CA01}">
      <dsp:nvSpPr>
        <dsp:cNvPr id="0" name=""/>
        <dsp:cNvSpPr/>
      </dsp:nvSpPr>
      <dsp:spPr>
        <a:xfrm>
          <a:off x="4032486" y="4858"/>
          <a:ext cx="2506853" cy="10328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50 </a:t>
          </a:r>
          <a:r>
            <a:rPr lang="ru-RU" sz="16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баллов</a:t>
          </a:r>
        </a:p>
      </dsp:txBody>
      <dsp:txXfrm>
        <a:off x="4032486" y="4858"/>
        <a:ext cx="2506853" cy="688570"/>
      </dsp:txXfrm>
    </dsp:sp>
    <dsp:sp modelId="{11788BF4-9CA6-4F23-9634-4ACCB4E1C31E}">
      <dsp:nvSpPr>
        <dsp:cNvPr id="0" name=""/>
        <dsp:cNvSpPr/>
      </dsp:nvSpPr>
      <dsp:spPr>
        <a:xfrm>
          <a:off x="4545938" y="693428"/>
          <a:ext cx="2506853" cy="21060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ППЭ, в которых сканирование экзаменационных работ участников ЕГЭ  и передача изображений в РЦОИ завершились в день проведения ЕГЭ         до 19:00.</a:t>
          </a:r>
        </a:p>
      </dsp:txBody>
      <dsp:txXfrm>
        <a:off x="4607621" y="755111"/>
        <a:ext cx="2383487" cy="1982634"/>
      </dsp:txXfrm>
    </dsp:sp>
    <dsp:sp modelId="{0A2BA326-5CE3-4204-B935-B3DB52865A62}">
      <dsp:nvSpPr>
        <dsp:cNvPr id="0" name=""/>
        <dsp:cNvSpPr/>
      </dsp:nvSpPr>
      <dsp:spPr>
        <a:xfrm>
          <a:off x="6919370" y="37076"/>
          <a:ext cx="805663" cy="62413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6919370" y="161903"/>
        <a:ext cx="618423" cy="374480"/>
      </dsp:txXfrm>
    </dsp:sp>
    <dsp:sp modelId="{7168E725-89A5-4808-8D53-2FB662B0E702}">
      <dsp:nvSpPr>
        <dsp:cNvPr id="0" name=""/>
        <dsp:cNvSpPr/>
      </dsp:nvSpPr>
      <dsp:spPr>
        <a:xfrm>
          <a:off x="8059460" y="4858"/>
          <a:ext cx="2506853" cy="10328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50 </a:t>
          </a:r>
          <a:r>
            <a:rPr lang="ru-RU" sz="16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баллов</a:t>
          </a:r>
        </a:p>
      </dsp:txBody>
      <dsp:txXfrm>
        <a:off x="8059460" y="4858"/>
        <a:ext cx="2506853" cy="688570"/>
      </dsp:txXfrm>
    </dsp:sp>
    <dsp:sp modelId="{AC1665FB-ECD4-4A22-ADE9-1D90DC8A3CC1}">
      <dsp:nvSpPr>
        <dsp:cNvPr id="0" name=""/>
        <dsp:cNvSpPr/>
      </dsp:nvSpPr>
      <dsp:spPr>
        <a:xfrm>
          <a:off x="8572912" y="693428"/>
          <a:ext cx="2506853" cy="21060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Соблюдение сроков этапа «Журналы переданы» </a:t>
          </a:r>
          <a:br>
            <a:rPr lang="ru-RU" sz="13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3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(до 19.00 час).</a:t>
          </a:r>
        </a:p>
      </dsp:txBody>
      <dsp:txXfrm>
        <a:off x="8634595" y="755111"/>
        <a:ext cx="2383487" cy="19826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ECE4C-4228-458F-ABD3-EF5C94D4DCCE}">
      <dsp:nvSpPr>
        <dsp:cNvPr id="0" name=""/>
        <dsp:cNvSpPr/>
      </dsp:nvSpPr>
      <dsp:spPr>
        <a:xfrm>
          <a:off x="3406" y="0"/>
          <a:ext cx="4150423" cy="864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Соблюдение сроков этапов экзаменов</a:t>
          </a:r>
          <a:endParaRPr lang="ru-RU" sz="1400" b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406" y="0"/>
        <a:ext cx="3286423" cy="864000"/>
      </dsp:txXfrm>
    </dsp:sp>
    <dsp:sp modelId="{4F1514D6-5834-474C-8A30-81EC73C35BD0}">
      <dsp:nvSpPr>
        <dsp:cNvPr id="0" name=""/>
        <dsp:cNvSpPr/>
      </dsp:nvSpPr>
      <dsp:spPr>
        <a:xfrm>
          <a:off x="3738788" y="0"/>
          <a:ext cx="4150423" cy="864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Своевременная передача экзаменационных работ участников</a:t>
          </a:r>
          <a:endParaRPr lang="ru-RU" sz="1400" b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0788" y="0"/>
        <a:ext cx="3286423" cy="864000"/>
      </dsp:txXfrm>
    </dsp:sp>
    <dsp:sp modelId="{4778D427-13EC-43E5-BEAC-6CE07F2D1512}">
      <dsp:nvSpPr>
        <dsp:cNvPr id="0" name=""/>
        <dsp:cNvSpPr/>
      </dsp:nvSpPr>
      <dsp:spPr>
        <a:xfrm>
          <a:off x="7477576" y="0"/>
          <a:ext cx="4150423" cy="864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Получено максимальное количество </a:t>
          </a:r>
          <a:r>
            <a:rPr lang="ru-RU" sz="1400" b="1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150 баллов - 10 ТУ </a:t>
          </a:r>
          <a:endParaRPr lang="ru-RU" sz="1400" b="1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09576" y="0"/>
        <a:ext cx="3286423" cy="864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3E4A3-D78E-4890-9311-537C7A9CEF74}">
      <dsp:nvSpPr>
        <dsp:cNvPr id="0" name=""/>
        <dsp:cNvSpPr/>
      </dsp:nvSpPr>
      <dsp:spPr>
        <a:xfrm>
          <a:off x="0" y="227009"/>
          <a:ext cx="4890333" cy="1023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544" tIns="270764" rIns="37954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latin typeface="Arial" panose="020B0604020202020204" pitchFamily="34" charset="0"/>
              <a:cs typeface="Arial" panose="020B0604020202020204" pitchFamily="34" charset="0"/>
            </a:rPr>
            <a:t>Своевременное прохождение технической готовности  видеонаблюдения в аудиториях ППЭ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7009"/>
        <a:ext cx="4890333" cy="1023750"/>
      </dsp:txXfrm>
    </dsp:sp>
    <dsp:sp modelId="{B5B17AA1-CF5B-423F-9C1B-21810D8AA0B1}">
      <dsp:nvSpPr>
        <dsp:cNvPr id="0" name=""/>
        <dsp:cNvSpPr/>
      </dsp:nvSpPr>
      <dsp:spPr>
        <a:xfrm>
          <a:off x="244516" y="35129"/>
          <a:ext cx="3423233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390" tIns="0" rIns="12939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Arial" panose="020B0604020202020204" pitchFamily="34" charset="0"/>
              <a:cs typeface="Arial" panose="020B0604020202020204" pitchFamily="34" charset="0"/>
            </a:rPr>
            <a:t>20 баллов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250" y="53863"/>
        <a:ext cx="3385765" cy="346292"/>
      </dsp:txXfrm>
    </dsp:sp>
    <dsp:sp modelId="{8ECFB00A-2D36-47BB-8EC9-740B8310184F}">
      <dsp:nvSpPr>
        <dsp:cNvPr id="0" name=""/>
        <dsp:cNvSpPr/>
      </dsp:nvSpPr>
      <dsp:spPr>
        <a:xfrm>
          <a:off x="0" y="1512840"/>
          <a:ext cx="4890333" cy="819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544" tIns="270764" rIns="37954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Контроль за отработкой меток о нарушениях в ППЭ  в режиме онлайн</a:t>
          </a:r>
        </a:p>
      </dsp:txBody>
      <dsp:txXfrm>
        <a:off x="0" y="1512840"/>
        <a:ext cx="4890333" cy="819000"/>
      </dsp:txXfrm>
    </dsp:sp>
    <dsp:sp modelId="{9E17D43A-C9FC-4B36-B182-C80FEB999AFA}">
      <dsp:nvSpPr>
        <dsp:cNvPr id="0" name=""/>
        <dsp:cNvSpPr/>
      </dsp:nvSpPr>
      <dsp:spPr>
        <a:xfrm>
          <a:off x="244516" y="1320960"/>
          <a:ext cx="3423233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390" tIns="0" rIns="12939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Arial" panose="020B0604020202020204" pitchFamily="34" charset="0"/>
              <a:cs typeface="Arial" panose="020B0604020202020204" pitchFamily="34" charset="0"/>
            </a:rPr>
            <a:t>30 баллов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250" y="1339694"/>
        <a:ext cx="3385765" cy="346292"/>
      </dsp:txXfrm>
    </dsp:sp>
    <dsp:sp modelId="{FB9B1792-1B53-4210-9A2D-A2D13CBDABDC}">
      <dsp:nvSpPr>
        <dsp:cNvPr id="0" name=""/>
        <dsp:cNvSpPr/>
      </dsp:nvSpPr>
      <dsp:spPr>
        <a:xfrm>
          <a:off x="0" y="2593920"/>
          <a:ext cx="4890333" cy="819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544" tIns="270764" rIns="37954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latin typeface="Arial" panose="020B0604020202020204" pitchFamily="34" charset="0"/>
              <a:cs typeface="Arial" panose="020B0604020202020204" pitchFamily="34" charset="0"/>
            </a:rPr>
            <a:t>Использование средств подавления сигналов подвижной связи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93920"/>
        <a:ext cx="4890333" cy="819000"/>
      </dsp:txXfrm>
    </dsp:sp>
    <dsp:sp modelId="{8C91B574-0591-4C90-BFF5-9904D405293C}">
      <dsp:nvSpPr>
        <dsp:cNvPr id="0" name=""/>
        <dsp:cNvSpPr/>
      </dsp:nvSpPr>
      <dsp:spPr>
        <a:xfrm>
          <a:off x="244516" y="2402040"/>
          <a:ext cx="3423233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390" tIns="0" rIns="12939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Arial" panose="020B0604020202020204" pitchFamily="34" charset="0"/>
              <a:cs typeface="Arial" panose="020B0604020202020204" pitchFamily="34" charset="0"/>
            </a:rPr>
            <a:t>50 баллов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250" y="2420774"/>
        <a:ext cx="3385765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0.88034</cdr:x>
      <cdr:y>0.30071</cdr:y>
    </cdr:from>
    <cdr:to>
      <cdr:x>0.9385</cdr:x>
      <cdr:y>0.65753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51321" y="845587"/>
          <a:ext cx="637674" cy="1003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4800" dirty="0">
              <a:solidFill>
                <a:srgbClr val="FF0000"/>
              </a:solidFill>
            </a:rPr>
            <a:t>?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3E37D-90DA-40FC-B399-16D880B11A5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2FD50-A48A-4DD9-BF6C-A6B89066A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435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275FB-4F3A-40CA-B916-752B398A6FF1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36ADA-3F5A-4ED5-81BA-E617ACE4A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8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E3C7-0336-41A9-8888-B379F9FA0B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592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12879-EBC8-4BD6-B197-DA9DDED6C3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25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12879-EBC8-4BD6-B197-DA9DDED6C3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417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12879-EBC8-4BD6-B197-DA9DDED6C3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95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E3C7-0336-41A9-8888-B379F9FA0B2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43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E3C7-0336-41A9-8888-B379F9FA0B2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7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E3C7-0336-41A9-8888-B379F9FA0B2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71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Отрадненское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ГБОУ ООШ с.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Чёрновка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 чел.;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Самарское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МБОУ Школа № 18 – 1 чел.; МБОУ Школа № 43 – 2 чел.; МБОУ Школа № 106 – 1 чел.; МБОУ Школа № 73 – 1 чел.;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Юго-Восточное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ГБОУ СОШ № 3 г.  Нефтегорска – 1 чел.;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Юго-Западное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ГБОУ СОШ с.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Падовка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 чел.; ГБОУ СОШ с. Высокое – 1 чел.; ГБОУ СОШ с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Преполовенка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 чел.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E3C7-0336-41A9-8888-B379F9FA0B2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030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Общее количество обучающихся 10 классов на 01.09.2020 – 13 844 чел.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обучающихся, принявших участие в ДР-10 (имеют результат хотя бы по одному предмету) – 13 600 чел. (98,2%).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2020 году проведение ДР-10 проводилось по двум обязательным предметам (русский язык и математика) и не менее 2 предметам по выбору. Предметы по выбору определялись обучающимися исходя из профильных предметов. </a:t>
            </a:r>
            <a:r>
              <a:rPr lang="ru-R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12879-EBC8-4BD6-B197-DA9DDED6C3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Обучающаяся имеет по русскому языку оценку за год  «хорошо». Диагностические работы, проводимые в течение 2021-2022 года, выполнялись ученицей на «4». Обучающаяся часто пропускала занятия по причине болезни, поэтому в течение года она получала нестабильные результаты по школьным предметам. Так, по русскому языку девочка после выхода с больничного  часто получала низкие результаты за проверочные письменные работы.  Но со временем ситуация менялась в лучшую сторону, т.к. ученица отличалась трудолюбием, хорошей учебной мотивацией. Низкий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уровень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стрессоустойчивости, повышенный эмоциональным фон, тревожность, вызванная ситуацией экзамена по русскому языку, привела к нарушению способности к анализу, низкой степени концентрации внимания, что сказалось на полученном неудовлетворительном результате. После проведенной с Ксенией работы в резервный срок сдачи девочка продемонстрировала высокий результат, который соответствует ее уровню знаний по русскому языку.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Анализируя успеваемость выпускницы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русскому языку за  учебный год, наблюдается ситуация, выраженная в нестабильности результатов.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12879-EBC8-4BD6-B197-DA9DDED6C3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762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Текущие отметки по русскому языку за 2021-2022 учебный год варьируются от 2 до 4 баллов.  Отметки за пробные работы в форме ОГЭ, которые проводились в течение учебного года – 4, 3, 5 (это единственная «5» за весь учебный год). Имея интеллектуальные и познавательные способности на достаточно высоком уровне, у ребенка отсутствовала мотивация к успешному обучению (он не стремился к получению высокой отметки на уроках) в связи со сложными семейными обстоятельствами.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Посещал учебные занятия регулярно, пропусков без уважительной причины не имел.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сделать вывод, что успеваемость у обучающегося была нестабильной.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Средняя отметка по пятибалльной шкале 3,33.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Высокий результат ОГЭ послужил для ученика мотивацией в дальнейшем обучении в 10 классе. Ученик имеет стабильные результаты по итогам первой половины 1 полугодия.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12879-EBC8-4BD6-B197-DA9DDED6C3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14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E3C7-0336-41A9-8888-B379F9FA0B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435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E3C7-0336-41A9-8888-B379F9FA0B2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356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E3C7-0336-41A9-8888-B379F9FA0B2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24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E3C7-0336-41A9-8888-B379F9FA0B2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835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E3C7-0336-41A9-8888-B379F9FA0B28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E3C7-0336-41A9-8888-B379F9FA0B2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E3C7-0336-41A9-8888-B379F9FA0B2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57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ППЭ 58,</a:t>
            </a:r>
            <a:r>
              <a:rPr lang="ru-RU" sz="1200" b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>Аудитория № 4 </a:t>
            </a:r>
            <a:br>
              <a:rPr lang="ru-RU" dirty="0"/>
            </a:br>
            <a:r>
              <a:rPr lang="ru-RU" dirty="0"/>
              <a:t>(</a:t>
            </a:r>
            <a:r>
              <a:rPr lang="ru-RU" dirty="0" err="1"/>
              <a:t>Гринчик</a:t>
            </a:r>
            <a:r>
              <a:rPr lang="ru-RU" dirty="0"/>
              <a:t> Юлия Александровна (Школа № 3 </a:t>
            </a:r>
            <a:r>
              <a:rPr lang="ru-RU" dirty="0" err="1"/>
              <a:t>г.о</a:t>
            </a:r>
            <a:r>
              <a:rPr lang="ru-RU" dirty="0"/>
              <a:t>. Тольятти); Зиновьева Елена Васильевна (Школа № 91 </a:t>
            </a:r>
            <a:r>
              <a:rPr lang="ru-RU" dirty="0" err="1"/>
              <a:t>г.о</a:t>
            </a:r>
            <a:r>
              <a:rPr lang="ru-RU" dirty="0"/>
              <a:t>. Тольятти)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E3C7-0336-41A9-8888-B379F9FA0B2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187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12879-EBC8-4BD6-B197-DA9DDED6C3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090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12879-EBC8-4BD6-B197-DA9DDED6C3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46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12879-EBC8-4BD6-B197-DA9DDED6C3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518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12879-EBC8-4BD6-B197-DA9DDED6C3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7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3000" y="3352800"/>
            <a:ext cx="9906000" cy="665480"/>
          </a:xfrm>
        </p:spPr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3" y="228600"/>
            <a:ext cx="3969426" cy="2438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6A74-37EE-463C-A723-A08A1653D260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3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9332-A66E-4520-833C-D8005DA73861}" type="datetime1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59296" y="101295"/>
            <a:ext cx="7603490" cy="606425"/>
          </a:xfrm>
          <a:custGeom>
            <a:avLst/>
            <a:gdLst/>
            <a:ahLst/>
            <a:cxnLst/>
            <a:rect l="l" t="t" r="r" b="b"/>
            <a:pathLst>
              <a:path w="7603490" h="606425">
                <a:moveTo>
                  <a:pt x="544664" y="0"/>
                </a:moveTo>
                <a:lnTo>
                  <a:pt x="0" y="606183"/>
                </a:lnTo>
                <a:lnTo>
                  <a:pt x="7603070" y="606183"/>
                </a:lnTo>
                <a:lnTo>
                  <a:pt x="7603070" y="19977"/>
                </a:lnTo>
                <a:lnTo>
                  <a:pt x="544664" y="0"/>
                </a:lnTo>
                <a:close/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b="1" cap="none" spc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4559299" y="101295"/>
            <a:ext cx="7599680" cy="606425"/>
          </a:xfrm>
          <a:custGeom>
            <a:avLst/>
            <a:gdLst/>
            <a:ahLst/>
            <a:cxnLst/>
            <a:rect l="l" t="t" r="r" b="b"/>
            <a:pathLst>
              <a:path w="7599680" h="606425">
                <a:moveTo>
                  <a:pt x="544383" y="0"/>
                </a:moveTo>
                <a:lnTo>
                  <a:pt x="7599189" y="19965"/>
                </a:lnTo>
                <a:lnTo>
                  <a:pt x="7599189" y="605878"/>
                </a:lnTo>
                <a:lnTo>
                  <a:pt x="0" y="605878"/>
                </a:lnTo>
                <a:lnTo>
                  <a:pt x="544383" y="0"/>
                </a:lnTo>
                <a:close/>
              </a:path>
            </a:pathLst>
          </a:custGeom>
          <a:ln w="12693">
            <a:solidFill>
              <a:srgbClr val="0C54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675970"/>
            <a:ext cx="12191999" cy="178854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379811" y="0"/>
            <a:ext cx="656166" cy="712432"/>
          </a:xfrm>
          <a:custGeom>
            <a:avLst/>
            <a:gdLst/>
            <a:ahLst/>
            <a:cxnLst/>
            <a:rect l="l" t="t" r="r" b="b"/>
            <a:pathLst>
              <a:path w="666750" h="712470">
                <a:moveTo>
                  <a:pt x="666409" y="0"/>
                </a:moveTo>
                <a:lnTo>
                  <a:pt x="0" y="711866"/>
                </a:lnTo>
                <a:lnTo>
                  <a:pt x="0" y="711866"/>
                </a:lnTo>
              </a:path>
            </a:pathLst>
          </a:custGeom>
          <a:ln w="2856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024667" y="0"/>
            <a:ext cx="7148830" cy="0"/>
          </a:xfrm>
          <a:custGeom>
            <a:avLst/>
            <a:gdLst/>
            <a:ahLst/>
            <a:cxnLst/>
            <a:rect l="l" t="t" r="r" b="b"/>
            <a:pathLst>
              <a:path w="7148830">
                <a:moveTo>
                  <a:pt x="0" y="0"/>
                </a:moveTo>
                <a:lnTo>
                  <a:pt x="7148567" y="0"/>
                </a:lnTo>
              </a:path>
            </a:pathLst>
          </a:custGeom>
          <a:ln w="2856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465" y="702734"/>
            <a:ext cx="4379595" cy="0"/>
          </a:xfrm>
          <a:custGeom>
            <a:avLst/>
            <a:gdLst/>
            <a:ahLst/>
            <a:cxnLst/>
            <a:rect l="l" t="t" r="r" b="b"/>
            <a:pathLst>
              <a:path w="4379595">
                <a:moveTo>
                  <a:pt x="4379265" y="0"/>
                </a:moveTo>
                <a:lnTo>
                  <a:pt x="0" y="0"/>
                </a:lnTo>
              </a:path>
            </a:pathLst>
          </a:custGeom>
          <a:ln w="2856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044" y="990091"/>
            <a:ext cx="11909910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7982" y="1731526"/>
            <a:ext cx="5271770" cy="303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" y="12661"/>
            <a:ext cx="1086900" cy="6676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diagramDrawing" Target="../diagrams/drawing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diagramColors" Target="../diagrams/colors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QuickStyle" Target="../diagrams/quickStyle12.xml"/><Relationship Id="rId5" Type="http://schemas.openxmlformats.org/officeDocument/2006/relationships/diagramQuickStyle" Target="../diagrams/quickStyle11.xml"/><Relationship Id="rId10" Type="http://schemas.openxmlformats.org/officeDocument/2006/relationships/diagramLayout" Target="../diagrams/layout12.xml"/><Relationship Id="rId4" Type="http://schemas.openxmlformats.org/officeDocument/2006/relationships/diagramLayout" Target="../diagrams/layout11.xml"/><Relationship Id="rId9" Type="http://schemas.openxmlformats.org/officeDocument/2006/relationships/diagramData" Target="../diagrams/data12.xml"/><Relationship Id="rId1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chart" Target="../charts/chart1.xml"/><Relationship Id="rId7" Type="http://schemas.openxmlformats.org/officeDocument/2006/relationships/diagramLayout" Target="../diagrams/layou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3.xml"/><Relationship Id="rId11" Type="http://schemas.openxmlformats.org/officeDocument/2006/relationships/image" Target="../media/image19.jpeg"/><Relationship Id="rId5" Type="http://schemas.openxmlformats.org/officeDocument/2006/relationships/image" Target="../media/image10.jpeg"/><Relationship Id="rId10" Type="http://schemas.microsoft.com/office/2007/relationships/diagramDrawing" Target="../diagrams/drawing13.xml"/><Relationship Id="rId4" Type="http://schemas.openxmlformats.org/officeDocument/2006/relationships/chart" Target="../charts/chart2.xml"/><Relationship Id="rId9" Type="http://schemas.openxmlformats.org/officeDocument/2006/relationships/diagramColors" Target="../diagrams/colors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11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image" Target="../media/image13.jpeg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image" Target="../media/image13.jpe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Relationship Id="rId1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2.jpe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3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23.xml"/><Relationship Id="rId10" Type="http://schemas.openxmlformats.org/officeDocument/2006/relationships/hyperlink" Target="&#1048;&#1089;&#1090;&#1086;&#1088;&#1080;&#1103;.mp4" TargetMode="External"/><Relationship Id="rId4" Type="http://schemas.openxmlformats.org/officeDocument/2006/relationships/diagramLayout" Target="../diagrams/layout23.xml"/><Relationship Id="rId9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13" Type="http://schemas.openxmlformats.org/officeDocument/2006/relationships/image" Target="../media/image10.jpe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microsoft.com/office/2007/relationships/diagramDrawing" Target="../diagrams/drawing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4.xml"/><Relationship Id="rId11" Type="http://schemas.openxmlformats.org/officeDocument/2006/relationships/diagramColors" Target="../diagrams/colors25.xml"/><Relationship Id="rId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5.xml"/><Relationship Id="rId4" Type="http://schemas.openxmlformats.org/officeDocument/2006/relationships/diagramLayout" Target="../diagrams/layout24.xml"/><Relationship Id="rId9" Type="http://schemas.openxmlformats.org/officeDocument/2006/relationships/diagramLayout" Target="../diagrams/layout25.xml"/><Relationship Id="rId1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12.jpeg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image" Target="../media/image11.jpeg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5.jpeg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18.jpeg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9.xml"/><Relationship Id="rId9" Type="http://schemas.openxmlformats.org/officeDocument/2006/relationships/hyperlink" Target="https://www.smotriege.ru/" TargetMode="External"/><Relationship Id="rId1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1239" y="142480"/>
            <a:ext cx="3357761" cy="1762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3212134" y="314000"/>
            <a:ext cx="6429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Министерство образования и науки Самарской области</a:t>
            </a:r>
          </a:p>
        </p:txBody>
      </p:sp>
      <p:sp>
        <p:nvSpPr>
          <p:cNvPr id="7" name="Подзаголовок 10"/>
          <p:cNvSpPr txBox="1">
            <a:spLocks/>
          </p:cNvSpPr>
          <p:nvPr/>
        </p:nvSpPr>
        <p:spPr>
          <a:xfrm>
            <a:off x="797712" y="1686109"/>
            <a:ext cx="11142754" cy="3481933"/>
          </a:xfrm>
          <a:prstGeom prst="rect">
            <a:avLst/>
          </a:prstGeom>
        </p:spPr>
        <p:txBody>
          <a:bodyPr wrap="square" spcCol="0" anchor="ctr">
            <a:noAutofit/>
          </a:bodyPr>
          <a:lstStyle/>
          <a:p>
            <a:pPr marL="342900" indent="-342900" algn="ctr" latinLnBrk="1">
              <a:spcBef>
                <a:spcPct val="20000"/>
              </a:spcBef>
              <a:defRPr/>
            </a:pPr>
            <a:r>
              <a:rPr lang="ru-RU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Итоги комплексной оценки ТУ  </a:t>
            </a:r>
          </a:p>
          <a:p>
            <a:pPr marL="342900" indent="-342900" algn="ctr" latinLnBrk="1">
              <a:spcBef>
                <a:spcPct val="20000"/>
              </a:spcBef>
              <a:defRPr/>
            </a:pPr>
            <a:r>
              <a:rPr lang="ru-RU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результатам ГИА </a:t>
            </a:r>
          </a:p>
          <a:p>
            <a:pPr marL="342900" indent="-342900" algn="ctr" latinLnBrk="1">
              <a:spcBef>
                <a:spcPct val="20000"/>
              </a:spcBef>
              <a:defRPr/>
            </a:pPr>
            <a:r>
              <a:rPr lang="ru-RU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Самарской области </a:t>
            </a:r>
          </a:p>
          <a:p>
            <a:pPr marL="342900" indent="-342900" algn="ctr" latinLnBrk="1">
              <a:spcBef>
                <a:spcPct val="20000"/>
              </a:spcBef>
              <a:defRPr/>
            </a:pPr>
            <a:r>
              <a:rPr lang="ru-RU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2022 году</a:t>
            </a:r>
          </a:p>
        </p:txBody>
      </p:sp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3017038" y="5792966"/>
            <a:ext cx="6819900" cy="132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42900" indent="-34290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ctr" eaLnBrk="1" latinLnBrk="1" hangingPunct="1">
              <a:lnSpc>
                <a:spcPct val="110000"/>
              </a:lnSpc>
              <a:spcBef>
                <a:spcPct val="20000"/>
              </a:spcBef>
            </a:pPr>
            <a:r>
              <a:rPr lang="ru-RU" altLang="ru-RU" dirty="0">
                <a:latin typeface="+mn-lt"/>
                <a:cs typeface="Times New Roman" pitchFamily="18" charset="0"/>
              </a:rPr>
              <a:t>Спирина Марина Александровна</a:t>
            </a:r>
          </a:p>
          <a:p>
            <a:pPr lvl="1" algn="ctr" eaLnBrk="1" latinLnBrk="1" hangingPunct="1">
              <a:lnSpc>
                <a:spcPct val="110000"/>
              </a:lnSpc>
              <a:spcBef>
                <a:spcPct val="20000"/>
              </a:spcBef>
            </a:pPr>
            <a:r>
              <a:rPr lang="ru-RU" altLang="ru-RU" dirty="0">
                <a:latin typeface="+mn-lt"/>
                <a:cs typeface="Times New Roman" pitchFamily="18" charset="0"/>
              </a:rPr>
              <a:t>18.11.2022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12134" y="771497"/>
            <a:ext cx="6429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Юго-Западное управление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Чем можно пользоваться на ЕГЭ-2017: что брать на экзамены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4" descr="Чем можно пользоваться на ЕГЭ-2017: что брать на экзамены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/>
        </p:nvGraphicFramePr>
        <p:xfrm>
          <a:off x="155574" y="1320800"/>
          <a:ext cx="11621559" cy="495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295" y="58003"/>
            <a:ext cx="579458" cy="615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753" y="865887"/>
            <a:ext cx="853695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Нарушений не зафиксировано в 12 округах:</a:t>
            </a:r>
          </a:p>
        </p:txBody>
      </p:sp>
      <p:graphicFrame>
        <p:nvGraphicFramePr>
          <p:cNvPr id="30" name="Схема 29"/>
          <p:cNvGraphicFramePr/>
          <p:nvPr/>
        </p:nvGraphicFramePr>
        <p:xfrm>
          <a:off x="7865883" y="4419641"/>
          <a:ext cx="2468746" cy="234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378" y="2994455"/>
            <a:ext cx="360000" cy="3874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81600" y="1272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Нарушение Порядка проведения ЕГЭ </a:t>
            </a:r>
          </a:p>
          <a:p>
            <a:r>
              <a:rPr lang="ru-RU" dirty="0"/>
              <a:t>(«минусы»)</a:t>
            </a:r>
          </a:p>
        </p:txBody>
      </p:sp>
    </p:spTree>
    <p:extLst>
      <p:ext uri="{BB962C8B-B14F-4D97-AF65-F5344CB8AC3E}">
        <p14:creationId xmlns:p14="http://schemas.microsoft.com/office/powerpoint/2010/main" val="119933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/>
        </p:nvGraphicFramePr>
        <p:xfrm>
          <a:off x="8466" y="775109"/>
          <a:ext cx="4735902" cy="2130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62146" y="1259785"/>
            <a:ext cx="1269657" cy="267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3710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+ 19,5%</a:t>
            </a:r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073762" y="1468652"/>
            <a:ext cx="0" cy="35541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958747" y="1455242"/>
            <a:ext cx="0" cy="36882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059022" y="1248947"/>
            <a:ext cx="1608950" cy="267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3710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6,8</a:t>
            </a:r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4952999" y="4211043"/>
          <a:ext cx="7120629" cy="138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3041247" y="1221894"/>
            <a:ext cx="1253449" cy="267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3710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- 19,2%</a:t>
            </a:r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902485" y="1455242"/>
            <a:ext cx="0" cy="36268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4973053" y="855453"/>
          <a:ext cx="7009039" cy="331842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96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25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8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KPI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Претендовали, чел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Получили, </a:t>
                      </a:r>
                      <a:br>
                        <a:rPr lang="ru-RU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KPI</a:t>
                      </a:r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баллов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0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Юго-Восточное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96,0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104,2</a:t>
                      </a:r>
                    </a:p>
                  </a:txBody>
                  <a:tcPr marL="857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0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Центральное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98,9</a:t>
                      </a:r>
                    </a:p>
                  </a:txBody>
                  <a:tcPr marL="857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0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Западное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94,9</a:t>
                      </a:r>
                    </a:p>
                  </a:txBody>
                  <a:tcPr marL="857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0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Отрадненское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93,9</a:t>
                      </a:r>
                    </a:p>
                  </a:txBody>
                  <a:tcPr marL="857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0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Тольяттинское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543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492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92,9</a:t>
                      </a:r>
                    </a:p>
                  </a:txBody>
                  <a:tcPr marL="857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0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Северо-Восточное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91,8</a:t>
                      </a:r>
                    </a:p>
                  </a:txBody>
                  <a:tcPr marL="857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0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Самарское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932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832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90,8</a:t>
                      </a:r>
                    </a:p>
                  </a:txBody>
                  <a:tcPr marL="857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0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Кинельское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90,7</a:t>
                      </a:r>
                    </a:p>
                  </a:txBody>
                  <a:tcPr marL="857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0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Поволжское 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85,7</a:t>
                      </a:r>
                    </a:p>
                  </a:txBody>
                  <a:tcPr marL="857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0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Северо-Западное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84,4</a:t>
                      </a:r>
                    </a:p>
                  </a:txBody>
                  <a:tcPr marL="857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0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Северное</a:t>
                      </a:r>
                    </a:p>
                  </a:txBody>
                  <a:tcPr marL="0" marR="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77,6</a:t>
                      </a:r>
                    </a:p>
                  </a:txBody>
                  <a:tcPr marL="857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0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Юго-Западное</a:t>
                      </a:r>
                    </a:p>
                  </a:txBody>
                  <a:tcPr marL="0" marR="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</a:p>
                  </a:txBody>
                  <a:tcPr marL="0" marR="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0" marR="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77,6</a:t>
                      </a:r>
                    </a:p>
                  </a:txBody>
                  <a:tcPr marL="857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40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Южное</a:t>
                      </a:r>
                    </a:p>
                  </a:txBody>
                  <a:tcPr marL="0" marR="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75,5</a:t>
                      </a:r>
                    </a:p>
                  </a:txBody>
                  <a:tcPr marL="857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5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9382" y="4741545"/>
          <a:ext cx="4584841" cy="13258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584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4929">
                <a:tc>
                  <a:txBody>
                    <a:bodyPr/>
                    <a:lstStyle/>
                    <a:p>
                      <a:r>
                        <a:rPr lang="ru-RU" sz="900" b="0" dirty="0"/>
                        <a:t>Самарское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kern="12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effectLst/>
                        </a:rPr>
                        <a:t>Фролова Дарья Вячеславовна, МБОУ Школа № 12 </a:t>
                      </a:r>
                      <a:r>
                        <a:rPr lang="ru-RU" sz="900" b="0" kern="1200" dirty="0" err="1">
                          <a:effectLst/>
                        </a:rPr>
                        <a:t>г.о</a:t>
                      </a:r>
                      <a:r>
                        <a:rPr lang="ru-RU" sz="900" b="0" kern="1200" dirty="0">
                          <a:effectLst/>
                        </a:rPr>
                        <a:t>. Самара</a:t>
                      </a:r>
                    </a:p>
                    <a:p>
                      <a:endParaRPr lang="ru-RU" sz="500" kern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sz="10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МА-22 балла, ОБ – 36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9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effectLst/>
                        </a:rPr>
                        <a:t>Южное </a:t>
                      </a:r>
                      <a:br>
                        <a:rPr lang="ru-RU" sz="900" kern="1200" dirty="0">
                          <a:effectLst/>
                        </a:rPr>
                      </a:br>
                      <a:endParaRPr lang="ru-RU" sz="500" kern="12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effectLst/>
                        </a:rPr>
                        <a:t>Илларионова Мария Михайловна,</a:t>
                      </a:r>
                      <a:r>
                        <a:rPr lang="en-US" sz="900" kern="1200" dirty="0">
                          <a:effectLst/>
                        </a:rPr>
                        <a:t> </a:t>
                      </a:r>
                      <a:r>
                        <a:rPr lang="ru-RU" sz="900" dirty="0"/>
                        <a:t>ГБОУ СОШ ОЦ с. Августовка </a:t>
                      </a:r>
                      <a:r>
                        <a:rPr lang="ru-RU" sz="900" dirty="0" err="1"/>
                        <a:t>м.р</a:t>
                      </a:r>
                      <a:r>
                        <a:rPr lang="ru-RU" sz="900" dirty="0"/>
                        <a:t>. </a:t>
                      </a:r>
                      <a:r>
                        <a:rPr lang="ru-RU" sz="900" dirty="0" err="1"/>
                        <a:t>Большечерниговский</a:t>
                      </a:r>
                      <a:endParaRPr lang="en-US" sz="9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" kern="1200" baseline="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МА-22 балла, ФИ – 26 баллов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146" y="26126"/>
            <a:ext cx="579458" cy="6202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5521" y="4399614"/>
            <a:ext cx="45239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>
                <a:ln w="10541" cmpd="sng">
                  <a:solidFill>
                    <a:srgbClr val="FF0000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Худшие результаты </a:t>
            </a:r>
            <a:r>
              <a:rPr lang="ru-RU" sz="1200" u="sng" dirty="0">
                <a:ln w="10541" cmpd="sng">
                  <a:solidFill>
                    <a:srgbClr val="FF0000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претендентов</a:t>
            </a:r>
            <a:r>
              <a:rPr lang="ru-RU" sz="1200" dirty="0">
                <a:ln w="10541" cmpd="sng">
                  <a:solidFill>
                    <a:srgbClr val="FF0000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на медаль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941842" y="5591235"/>
          <a:ext cx="7087596" cy="4836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06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06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06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06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06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06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83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</a:rPr>
                        <a:t>МА-22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/>
                        <a:t>РУ - 55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/>
                        <a:t>МА-27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/>
                        <a:t>РУ - 61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/>
                        <a:t>МА-27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/>
                        <a:t>РУ - 56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/>
                        <a:t>МА-66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/>
                        <a:t>МА-46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/>
                        <a:t>РУ - 64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/>
                        <a:t>МА-52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/>
                        <a:t>РУ - 61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</a:rPr>
                        <a:t>МА-22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/>
                        <a:t>РУ - 57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/>
                        <a:t>МА-27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</a:rPr>
                        <a:t>РУ - 54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/>
                        <a:t>МА-64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/>
                        <a:t>РУ - 70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/>
                        <a:t>МА-58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/>
                        <a:t>РУ - 69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/>
                        <a:t>МА-66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/>
                        <a:t>МА-68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142469" y="2796904"/>
            <a:ext cx="4591830" cy="1361788"/>
            <a:chOff x="148533" y="2484408"/>
            <a:chExt cx="4591830" cy="2216987"/>
          </a:xfrm>
        </p:grpSpPr>
        <p:graphicFrame>
          <p:nvGraphicFramePr>
            <p:cNvPr id="38" name="Схема 37"/>
            <p:cNvGraphicFramePr/>
            <p:nvPr/>
          </p:nvGraphicFramePr>
          <p:xfrm>
            <a:off x="148533" y="2484408"/>
            <a:ext cx="4591830" cy="22169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7" name="Прямоугольник 16"/>
            <p:cNvSpPr/>
            <p:nvPr/>
          </p:nvSpPr>
          <p:spPr>
            <a:xfrm>
              <a:off x="278920" y="3397702"/>
              <a:ext cx="44309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FF9E218-AD2F-E15E-D8C4-A976D8FB80CA}"/>
              </a:ext>
            </a:extLst>
          </p:cNvPr>
          <p:cNvSpPr txBox="1"/>
          <p:nvPr/>
        </p:nvSpPr>
        <p:spPr>
          <a:xfrm>
            <a:off x="155521" y="6249524"/>
            <a:ext cx="1131718" cy="369330"/>
          </a:xfrm>
          <a:prstGeom prst="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ЗАДАЧА: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81853" y="6138454"/>
            <a:ext cx="106002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обеспечить качество осуществления ВШК за результатами оценивания знаний обучающихся, претендентов на аттестат особого образца и медаль «За особые успехи в учении».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666B461-DC41-B697-6143-F3083E998D1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083" y="4293485"/>
            <a:ext cx="360000" cy="371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69082" y="26126"/>
            <a:ext cx="7004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Результаты выпускников. Получивших медаль «За особые успехи в учении»  (максимальное количество баллов по критерию – 50 баллов)</a:t>
            </a:r>
          </a:p>
        </p:txBody>
      </p:sp>
    </p:spTree>
    <p:extLst>
      <p:ext uri="{BB962C8B-B14F-4D97-AF65-F5344CB8AC3E}">
        <p14:creationId xmlns:p14="http://schemas.microsoft.com/office/powerpoint/2010/main" val="1223399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328832" y="4540475"/>
          <a:ext cx="4702732" cy="14630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02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4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№1 </a:t>
                      </a:r>
                      <a:r>
                        <a:rPr lang="ru-RU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Чапаевск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Шерстнева</a:t>
                      </a:r>
                      <a:r>
                        <a:rPr lang="ru-RU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Полина Александровна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МА-27 баллов, РУ – 71 балл, ОБЩ – 62 балла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9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с. Екатериновка </a:t>
                      </a:r>
                      <a:r>
                        <a:rPr lang="ru-RU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м.р</a:t>
                      </a:r>
                      <a:r>
                        <a:rPr lang="ru-RU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Приволжский</a:t>
                      </a:r>
                      <a:b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Иванушкина Кристина Александровна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МА-52 балла, РУ – 61 балл, ФИ – 45 баллов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56552"/>
            <a:ext cx="579458" cy="6202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04466" y="3727685"/>
            <a:ext cx="5151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ln w="10541" cmpd="sng">
                  <a:solidFill>
                    <a:srgbClr val="FF0000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Худшие результаты </a:t>
            </a:r>
            <a:r>
              <a:rPr lang="ru-RU" sz="1600" u="sng" dirty="0">
                <a:ln w="10541" cmpd="sng">
                  <a:solidFill>
                    <a:srgbClr val="FF0000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претендентов</a:t>
            </a:r>
            <a:r>
              <a:rPr lang="ru-RU" sz="1600" dirty="0">
                <a:ln w="10541" cmpd="sng">
                  <a:solidFill>
                    <a:srgbClr val="FF0000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на медаль </a:t>
            </a:r>
          </a:p>
          <a:p>
            <a:pPr algn="ctr">
              <a:defRPr/>
            </a:pPr>
            <a:r>
              <a:rPr lang="ru-RU" sz="1600" dirty="0">
                <a:ln w="10541" cmpd="sng">
                  <a:solidFill>
                    <a:srgbClr val="FF0000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в 2022 году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666B461-DC41-B697-6143-F3083E998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779" y="4934937"/>
            <a:ext cx="653687" cy="674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/>
          <a:srcRect l="1434" t="23783" r="63188" b="17571"/>
          <a:stretch/>
        </p:blipFill>
        <p:spPr>
          <a:xfrm>
            <a:off x="753763" y="3326869"/>
            <a:ext cx="3557413" cy="3317048"/>
          </a:xfrm>
          <a:prstGeom prst="rect">
            <a:avLst/>
          </a:prstGeom>
        </p:spPr>
      </p:pic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82A095BE-E60F-4141-BA20-D7A25C368BB0}"/>
              </a:ext>
            </a:extLst>
          </p:cNvPr>
          <p:cNvGraphicFramePr/>
          <p:nvPr/>
        </p:nvGraphicFramePr>
        <p:xfrm>
          <a:off x="719745" y="656281"/>
          <a:ext cx="10963199" cy="2811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0657401" y="2298031"/>
            <a:ext cx="362744" cy="58954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48847" y="575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Результаты выпускников. Претендовавших и получивших медаль «За особые успехи в учении»</a:t>
            </a:r>
          </a:p>
        </p:txBody>
      </p:sp>
    </p:spTree>
    <p:extLst>
      <p:ext uri="{BB962C8B-B14F-4D97-AF65-F5344CB8AC3E}">
        <p14:creationId xmlns:p14="http://schemas.microsoft.com/office/powerpoint/2010/main" val="404654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501483"/>
              </p:ext>
            </p:extLst>
          </p:nvPr>
        </p:nvGraphicFramePr>
        <p:xfrm>
          <a:off x="1092124" y="1192752"/>
          <a:ext cx="10034651" cy="461185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89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7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9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8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39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 ОО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Претендовали, чел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Получили, </a:t>
                      </a:r>
                      <a:b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 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№3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п.г.т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Безенчук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286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с.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Преполовенка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с. Волчанка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874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пос.Чапаевский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205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с.Майское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471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пос.Новоспасский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№3 г.о.Чапаевск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№10 г.о.Чапаевск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№1 с.Обшаровка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(1)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21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№1 с.Приволжье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№2 с.Приволжье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(2)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462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№3 с.Приволжье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606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№4 г.о.Чапаевск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(2)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321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№1 п.г.т.Безенчук </a:t>
                      </a: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88,9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146440"/>
                  </a:ext>
                </a:extLst>
              </a:tr>
              <a:tr h="158568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№22 г.о.Чапаевск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83,3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18070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№2 с.Обшаровка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58576"/>
                  </a:ext>
                </a:extLst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306" y="53552"/>
            <a:ext cx="579458" cy="62020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61535" y="5955957"/>
            <a:ext cx="9897762" cy="5560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* В скобках указаны выпускники, получившие медаль, но не заявленные по итогам года в качестве претендентов на медаль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0775" y="643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Результаты выпускников, претендовавших и получивших медаль «За особые успехи в учении»</a:t>
            </a:r>
          </a:p>
        </p:txBody>
      </p:sp>
    </p:spTree>
    <p:extLst>
      <p:ext uri="{BB962C8B-B14F-4D97-AF65-F5344CB8AC3E}">
        <p14:creationId xmlns:p14="http://schemas.microsoft.com/office/powerpoint/2010/main" val="2451103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1167691" y="1128156"/>
          <a:ext cx="10034651" cy="53929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89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7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9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8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0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 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Претендовали, чел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Получили, </a:t>
                      </a:r>
                      <a:br>
                        <a:rPr lang="ru-RU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с.Пестравка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с.Хворостянка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2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№13 г.о.Чапаевск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с.Красноармейское</a:t>
                      </a: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№9 г.о.Чапаевск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6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«Центр образования» г.Чапаевска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№2  п.г.т.Безенчук</a:t>
                      </a: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№4 п.г.т.Безенчук</a:t>
                      </a: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п.г.т.Осинки</a:t>
                      </a: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с.Падовка</a:t>
                      </a: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9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с.Екатериновка П.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386831"/>
                  </a:ext>
                </a:extLst>
              </a:tr>
              <a:tr h="361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СО ЧГК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м.О.Колычева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146440"/>
                  </a:ext>
                </a:extLst>
              </a:tr>
              <a:tr h="951116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№1 г.о.Чапаевск</a:t>
                      </a: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966" y="44050"/>
            <a:ext cx="579458" cy="6202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53000" y="440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Результаты выпускников, претендовавших и получивших медаль «За особые успехи в учении»</a:t>
            </a:r>
          </a:p>
        </p:txBody>
      </p:sp>
    </p:spTree>
    <p:extLst>
      <p:ext uri="{BB962C8B-B14F-4D97-AF65-F5344CB8AC3E}">
        <p14:creationId xmlns:p14="http://schemas.microsoft.com/office/powerpoint/2010/main" val="2774861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44050"/>
            <a:ext cx="579458" cy="62020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0A1BF8-7116-4888-9B73-1BC7A061220F}"/>
              </a:ext>
            </a:extLst>
          </p:cNvPr>
          <p:cNvSpPr/>
          <p:nvPr/>
        </p:nvSpPr>
        <p:spPr>
          <a:xfrm>
            <a:off x="3135086" y="823449"/>
            <a:ext cx="6519553" cy="3256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подтвердили медаль, (доля)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6CF6A71-C8EC-4B6E-AA02-9B66B32D1D77}"/>
              </a:ext>
            </a:extLst>
          </p:cNvPr>
          <p:cNvGraphicFramePr/>
          <p:nvPr/>
        </p:nvGraphicFramePr>
        <p:xfrm>
          <a:off x="575897" y="1792745"/>
          <a:ext cx="11577432" cy="4673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C8F2E3-9161-423D-8E8D-1BCC09E212EF}"/>
              </a:ext>
            </a:extLst>
          </p:cNvPr>
          <p:cNvSpPr/>
          <p:nvPr/>
        </p:nvSpPr>
        <p:spPr>
          <a:xfrm>
            <a:off x="3064894" y="1332887"/>
            <a:ext cx="543278" cy="4283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РУ+МА- 1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C484072-961B-494F-9F95-DE41EEA9D404}"/>
              </a:ext>
            </a:extLst>
          </p:cNvPr>
          <p:cNvSpPr/>
          <p:nvPr/>
        </p:nvSpPr>
        <p:spPr>
          <a:xfrm>
            <a:off x="3696224" y="1332887"/>
            <a:ext cx="542143" cy="4283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РУ+МА- 1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91A2103-9B69-4855-A099-193F040E16E3}"/>
              </a:ext>
            </a:extLst>
          </p:cNvPr>
          <p:cNvSpPr/>
          <p:nvPr/>
        </p:nvSpPr>
        <p:spPr>
          <a:xfrm>
            <a:off x="4304259" y="1322362"/>
            <a:ext cx="760239" cy="438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РУ+МА- 1, МА - 4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E4DF716-0893-43BD-BA10-A30C921BB38B}"/>
              </a:ext>
            </a:extLst>
          </p:cNvPr>
          <p:cNvSpPr/>
          <p:nvPr/>
        </p:nvSpPr>
        <p:spPr>
          <a:xfrm>
            <a:off x="7656941" y="2577788"/>
            <a:ext cx="380011" cy="428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РУ- 1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A953781-15BC-4836-897E-FB221279ED15}"/>
              </a:ext>
            </a:extLst>
          </p:cNvPr>
          <p:cNvSpPr/>
          <p:nvPr/>
        </p:nvSpPr>
        <p:spPr>
          <a:xfrm>
            <a:off x="8767547" y="2559359"/>
            <a:ext cx="493327" cy="428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РУ-1 МА- 2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B1E19FF-1752-456D-9451-3428B32F6D7D}"/>
              </a:ext>
            </a:extLst>
          </p:cNvPr>
          <p:cNvSpPr/>
          <p:nvPr/>
        </p:nvSpPr>
        <p:spPr>
          <a:xfrm>
            <a:off x="10523768" y="2577787"/>
            <a:ext cx="380011" cy="4214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МА- 1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DCB1185-0160-4B50-BD8E-CB64C6AB9871}"/>
              </a:ext>
            </a:extLst>
          </p:cNvPr>
          <p:cNvSpPr/>
          <p:nvPr/>
        </p:nvSpPr>
        <p:spPr>
          <a:xfrm>
            <a:off x="11112438" y="2577786"/>
            <a:ext cx="380011" cy="428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МА- 1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2F2CBEC-CAFE-4F71-B346-8E43ABBBDAD5}"/>
              </a:ext>
            </a:extLst>
          </p:cNvPr>
          <p:cNvSpPr/>
          <p:nvPr/>
        </p:nvSpPr>
        <p:spPr>
          <a:xfrm>
            <a:off x="11604562" y="2577787"/>
            <a:ext cx="380011" cy="428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РУ+МА- 1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535E0AC-C69A-4298-B0D9-B33434D4BB16}"/>
              </a:ext>
            </a:extLst>
          </p:cNvPr>
          <p:cNvSpPr/>
          <p:nvPr/>
        </p:nvSpPr>
        <p:spPr>
          <a:xfrm>
            <a:off x="9959943" y="2577788"/>
            <a:ext cx="380011" cy="428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МА- 1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D4103C2-9CE0-47ED-92CA-2F16EEB8349B}"/>
              </a:ext>
            </a:extLst>
          </p:cNvPr>
          <p:cNvSpPr/>
          <p:nvPr/>
        </p:nvSpPr>
        <p:spPr>
          <a:xfrm>
            <a:off x="9413073" y="2577787"/>
            <a:ext cx="380011" cy="428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МА- 1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466E8C9-F547-48C4-98B5-DE45863B5EA3}"/>
              </a:ext>
            </a:extLst>
          </p:cNvPr>
          <p:cNvSpPr/>
          <p:nvPr/>
        </p:nvSpPr>
        <p:spPr>
          <a:xfrm>
            <a:off x="8212244" y="2577788"/>
            <a:ext cx="380011" cy="428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МА- 1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8C6C5A3-264D-462A-9974-FC9197754A23}"/>
              </a:ext>
            </a:extLst>
          </p:cNvPr>
          <p:cNvSpPr/>
          <p:nvPr/>
        </p:nvSpPr>
        <p:spPr>
          <a:xfrm>
            <a:off x="7105353" y="2577789"/>
            <a:ext cx="380011" cy="428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МА- 1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175C56F-DAE8-4F3E-962B-E6BD584DFC4C}"/>
              </a:ext>
            </a:extLst>
          </p:cNvPr>
          <p:cNvSpPr/>
          <p:nvPr/>
        </p:nvSpPr>
        <p:spPr>
          <a:xfrm>
            <a:off x="6561499" y="2577789"/>
            <a:ext cx="380011" cy="421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МА- 2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515EEB4-D635-4137-A625-7F6B8BDB140F}"/>
              </a:ext>
            </a:extLst>
          </p:cNvPr>
          <p:cNvSpPr/>
          <p:nvPr/>
        </p:nvSpPr>
        <p:spPr>
          <a:xfrm>
            <a:off x="5965970" y="2572316"/>
            <a:ext cx="380011" cy="4381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МА- 2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C22B4B2-8ECC-46B8-9E19-47E08AED1166}"/>
              </a:ext>
            </a:extLst>
          </p:cNvPr>
          <p:cNvSpPr/>
          <p:nvPr/>
        </p:nvSpPr>
        <p:spPr>
          <a:xfrm>
            <a:off x="4799113" y="2568819"/>
            <a:ext cx="380011" cy="4304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МА- 1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5796F59-A456-4938-87EA-386196D9A06C}"/>
              </a:ext>
            </a:extLst>
          </p:cNvPr>
          <p:cNvSpPr/>
          <p:nvPr/>
        </p:nvSpPr>
        <p:spPr>
          <a:xfrm>
            <a:off x="5343135" y="2572315"/>
            <a:ext cx="448572" cy="4338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МА- 1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5333811-D049-4198-9A0D-FF8AE28ADBE8}"/>
              </a:ext>
            </a:extLst>
          </p:cNvPr>
          <p:cNvSpPr/>
          <p:nvPr/>
        </p:nvSpPr>
        <p:spPr>
          <a:xfrm>
            <a:off x="2596778" y="1332887"/>
            <a:ext cx="380011" cy="4283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МА- 1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64244" y="731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Результаты выпускников, претендовавших и получивших медаль «За особые успехи в учении» в разрезе ОО</a:t>
            </a:r>
          </a:p>
        </p:txBody>
      </p:sp>
    </p:spTree>
    <p:extLst>
      <p:ext uri="{BB962C8B-B14F-4D97-AF65-F5344CB8AC3E}">
        <p14:creationId xmlns:p14="http://schemas.microsoft.com/office/powerpoint/2010/main" val="539696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7661" y="1140987"/>
          <a:ext cx="4542865" cy="31103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62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3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Округ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балл и выше</a:t>
                      </a:r>
                      <a:r>
                        <a:rPr lang="ru-RU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чел</a:t>
                      </a:r>
                      <a:endParaRPr lang="ru-RU" sz="105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 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баллов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Центральное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548235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Южное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548235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Самарское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548235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Тольяттинское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548235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Западное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548235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Северное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548235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Юго-Западное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548235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Юго-Восточное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548235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Поволжское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548235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Кинельское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548235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Северо-Восточное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548235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Северо-Западное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548235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Отрадненское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548235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951329" y="832450"/>
            <a:ext cx="55679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ВСЕ предметы ЕГЭ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балл и выше</a:t>
            </a: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4430405" y="4251352"/>
          <a:ext cx="7663829" cy="2368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55522" y="918692"/>
            <a:ext cx="4456979" cy="2256243"/>
            <a:chOff x="189459" y="3548665"/>
            <a:chExt cx="4268191" cy="2071525"/>
          </a:xfrm>
        </p:grpSpPr>
        <p:graphicFrame>
          <p:nvGraphicFramePr>
            <p:cNvPr id="16" name="Схема 15"/>
            <p:cNvGraphicFramePr/>
            <p:nvPr/>
          </p:nvGraphicFramePr>
          <p:xfrm>
            <a:off x="189459" y="3548665"/>
            <a:ext cx="4268191" cy="20715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" name="Прямоугольник 1"/>
            <p:cNvSpPr/>
            <p:nvPr/>
          </p:nvSpPr>
          <p:spPr>
            <a:xfrm>
              <a:off x="332515" y="4251352"/>
              <a:ext cx="405928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Количество баллов за критерий определяется в соответствии со следующими значениями показателя: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более 10% – 20 баллов;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1-9% - 10 баллов;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0%- 0 баллов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53333" y="3268492"/>
            <a:ext cx="4268191" cy="2602313"/>
            <a:chOff x="217599" y="874133"/>
            <a:chExt cx="4268191" cy="2602313"/>
          </a:xfrm>
        </p:grpSpPr>
        <p:graphicFrame>
          <p:nvGraphicFramePr>
            <p:cNvPr id="19" name="Схема 18"/>
            <p:cNvGraphicFramePr/>
            <p:nvPr/>
          </p:nvGraphicFramePr>
          <p:xfrm>
            <a:off x="217599" y="874133"/>
            <a:ext cx="4268191" cy="26023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3" name="Прямоугольник 2"/>
            <p:cNvSpPr/>
            <p:nvPr/>
          </p:nvSpPr>
          <p:spPr>
            <a:xfrm>
              <a:off x="270592" y="1788073"/>
              <a:ext cx="410592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Количество баллов за критерий определяется в соответствии со следующими значениями показателя: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если 1 медалист не преодолел порог по одному предмету – минус 30 баллов,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если 1 медалист не преодолел порог по двум и более предметам – минус 50 баллов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731729" y="4338817"/>
            <a:ext cx="4090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43,8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11934" y="4400670"/>
            <a:ext cx="4090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41,7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48167" y="4828718"/>
            <a:ext cx="4090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432052" y="4926882"/>
            <a:ext cx="4090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25,6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001397" y="4948605"/>
            <a:ext cx="4090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24,6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587991" y="5081273"/>
            <a:ext cx="4090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20,5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146423" y="5160225"/>
            <a:ext cx="4090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17,7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735302" y="5183908"/>
            <a:ext cx="4090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330525" y="5196689"/>
            <a:ext cx="4090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891241" y="5365179"/>
            <a:ext cx="4090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11,4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501271" y="5427521"/>
            <a:ext cx="3449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9,1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076365" y="5414740"/>
            <a:ext cx="3449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637082" y="5528786"/>
            <a:ext cx="3449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697" y="5789014"/>
            <a:ext cx="4485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преодолевших порог по одному из предметов ЕГЭ среди медалистов НЕТ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9535068" y="1140087"/>
          <a:ext cx="2221257" cy="31073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40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7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r>
                        <a:rPr lang="ru-RU" sz="11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год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5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452186" y="4331420"/>
            <a:ext cx="30968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83 балла и более – 343 чел (19%)</a:t>
            </a:r>
            <a:endParaRPr lang="ru-RU" sz="14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085" y="3320054"/>
            <a:ext cx="360000" cy="38232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741" y="845591"/>
            <a:ext cx="360000" cy="3823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63273"/>
            <a:ext cx="579458" cy="61539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1038945" y="1574515"/>
            <a:ext cx="679960" cy="2354491"/>
          </a:xfrm>
          <a:prstGeom prst="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Рост</a:t>
            </a:r>
          </a:p>
          <a:p>
            <a:pPr algn="ctr"/>
            <a:br>
              <a:rPr lang="ru-RU" sz="11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Ста-</a:t>
            </a:r>
            <a:r>
              <a:rPr lang="ru-RU" sz="1100" b="1" dirty="0" err="1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биль</a:t>
            </a:r>
            <a:r>
              <a:rPr lang="ru-RU" sz="11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ru-RU" sz="1100" b="1" dirty="0" err="1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ность</a:t>
            </a:r>
            <a:r>
              <a:rPr lang="ru-RU" sz="11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br>
              <a:rPr lang="ru-RU" sz="11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err="1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Паде-ние</a:t>
            </a:r>
            <a:endParaRPr lang="ru-RU" sz="1100" b="1" dirty="0">
              <a:ln w="1905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ru-RU" sz="11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100" b="1" dirty="0">
              <a:ln w="1905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8422" y="95932"/>
            <a:ext cx="70935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Результаты выпускников, претендовавших и получивших медаль «За особые успехи в учении» (максимальное количество баллов по критерию – 50 баллов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8007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951329" y="853381"/>
            <a:ext cx="5567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ВСЕ предметы ЕГЭ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балл и выше</a:t>
            </a:r>
          </a:p>
          <a:p>
            <a:pPr lvl="0" algn="ctr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83 балла и выше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174184" y="821094"/>
          <a:ext cx="3817048" cy="250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153334" y="3545633"/>
          <a:ext cx="3751401" cy="20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166954" y="5840182"/>
            <a:ext cx="3136693" cy="30777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83 балла и более – 11 чел (13,9%)</a:t>
            </a:r>
            <a:endParaRPr lang="ru-RU" sz="14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11" y="3276427"/>
            <a:ext cx="360000" cy="38232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614" y="1097769"/>
            <a:ext cx="360000" cy="3823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34119"/>
            <a:ext cx="579458" cy="615393"/>
          </a:xfrm>
          <a:prstGeom prst="rect">
            <a:avLst/>
          </a:prstGeom>
        </p:spPr>
      </p:pic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4053016" y="1537533"/>
          <a:ext cx="7920682" cy="384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427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ОО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медалистов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балл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выше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чел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 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балла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выше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чел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 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87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ГБОУ СОШ с. </a:t>
                      </a:r>
                      <a:r>
                        <a:rPr lang="ru-RU" sz="1200" dirty="0" err="1">
                          <a:latin typeface="Arial" pitchFamily="34" charset="0"/>
                          <a:cs typeface="Arial" pitchFamily="34" charset="0"/>
                        </a:rPr>
                        <a:t>Преполовенка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ГБОУ СОШ №2 с.Обшаровка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00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ГБОУ СОШ №10 г.о.Чапаевск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2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ГБОУ СОШ №2 п.г.т.Безенчук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91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ГБОУ СОШ с.Пестравка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52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ГБОУ СОШ №1 с.Обшаровка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2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ГБОУ СОШ с.Хворостянка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ГБОУ СОШ №1 п.г.т.Безенчук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93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ГБОУ СОШ №22 г.о.Чапаевск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ГБОУ СОШ №3 г.о.Чапаевск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ГБОУ СОШ №4 г.о.Чапаевск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276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13,9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181600" y="958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Результаты выпускников, претендовавших и получивших медаль «За особые успехи в учении»</a:t>
            </a:r>
          </a:p>
        </p:txBody>
      </p:sp>
    </p:spTree>
    <p:extLst>
      <p:ext uri="{BB962C8B-B14F-4D97-AF65-F5344CB8AC3E}">
        <p14:creationId xmlns:p14="http://schemas.microsoft.com/office/powerpoint/2010/main" val="334738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121055" y="741527"/>
            <a:ext cx="62140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Получили хотя бы по одному предмету ЕГЭ по выбору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70 баллов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723101" y="1050098"/>
          <a:ext cx="7108940" cy="309611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3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9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04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Округ</a:t>
                      </a:r>
                      <a:endParaRPr lang="ru-RU" sz="105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KPI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70 баллов</a:t>
                      </a:r>
                      <a:r>
                        <a:rPr lang="ru-RU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чел.</a:t>
                      </a:r>
                      <a:endParaRPr lang="ru-RU" sz="105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Доля,%</a:t>
                      </a:r>
                      <a:endParaRPr lang="ru-RU" sz="105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баллов</a:t>
                      </a:r>
                    </a:p>
                  </a:txBody>
                  <a:tcPr marL="9009" marR="9009" marT="90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  <a:r>
                        <a:rPr lang="ru-RU" sz="105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баллов </a:t>
                      </a:r>
                      <a:br>
                        <a:rPr lang="ru-RU" sz="105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5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менее</a:t>
                      </a:r>
                      <a:endParaRPr lang="ru-RU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Доля,%</a:t>
                      </a:r>
                      <a:endParaRPr lang="ru-RU" sz="105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Кинельское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Юго-Западное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Отрадненское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Северо-Западное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Северное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Поволжское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Северо-Восточное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Западное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Центральное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Юго-Восточное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Самарское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Тольяттинское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Южное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50" b="1" u="none" strike="noStrike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050" b="1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2,0%</a:t>
                      </a: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</a:t>
                      </a:r>
                      <a:endParaRPr lang="ru-RU" sz="1050" b="1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32,3%</a:t>
                      </a:r>
                      <a:endParaRPr lang="ru-RU" sz="1050" b="1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50" b="1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3053751" y="4191000"/>
          <a:ext cx="9019717" cy="242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226171" y="895961"/>
          <a:ext cx="4268191" cy="20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4416" y="1767159"/>
            <a:ext cx="4241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Количество баллов за критерий определяется в соответствии со следующими значениями показателя: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от 5 % – (-20) баллов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1-4 % - (-10) баллов.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44416" y="2829463"/>
          <a:ext cx="2696361" cy="366622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13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2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Округ</a:t>
                      </a:r>
                      <a:endParaRPr lang="ru-RU" sz="105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Самый низкий балл</a:t>
                      </a: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Западное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 - 39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Кинельское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 - 32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Отрадненское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 - 45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Поволжское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 - 44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Самарское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 - 38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Северное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 - 51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Северо-Восточное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 - 41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Северо-Западное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 - 44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Тольяттинское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 - 39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Центральное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 - 62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Юго-Восточное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 - 43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Юго-Западное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 - 43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Южное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 - 60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056688" y="4874725"/>
            <a:ext cx="4090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37,7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95551" y="4276628"/>
            <a:ext cx="4090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57,1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44107" y="4542709"/>
            <a:ext cx="4090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48,1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23103" y="4588319"/>
            <a:ext cx="4090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46,7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75835" y="4628437"/>
            <a:ext cx="4090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45,5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52181" y="4759309"/>
            <a:ext cx="4090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41,0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712930" y="4801899"/>
            <a:ext cx="4090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39,8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377163" y="4853379"/>
            <a:ext cx="4090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731511" y="4888169"/>
            <a:ext cx="4090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37,5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395744" y="5096256"/>
            <a:ext cx="4090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30,4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077231" y="5112833"/>
            <a:ext cx="4090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29,7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750091" y="5177168"/>
            <a:ext cx="4090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27,2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422952" y="5378169"/>
            <a:ext cx="4090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06186" y="4331698"/>
            <a:ext cx="3234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Менее 70 баллов – 442 чел (24,5%)</a:t>
            </a:r>
            <a:endParaRPr lang="ru-RU" sz="14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193" y="880026"/>
            <a:ext cx="360000" cy="37125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451" y="33762"/>
            <a:ext cx="621361" cy="6407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53000" y="64816"/>
            <a:ext cx="7238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Результаты выпускников, получивших медаль «За особые успехи в учении» (максимальное количество баллов по критерию – 50 баллов)</a:t>
            </a:r>
          </a:p>
        </p:txBody>
      </p:sp>
    </p:spTree>
    <p:extLst>
      <p:ext uri="{BB962C8B-B14F-4D97-AF65-F5344CB8AC3E}">
        <p14:creationId xmlns:p14="http://schemas.microsoft.com/office/powerpoint/2010/main" val="1924794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121055" y="679743"/>
            <a:ext cx="6214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Получили хотя бы по одному предмету ЕГЭ по выбору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70 баллов</a:t>
            </a:r>
          </a:p>
          <a:p>
            <a:pPr lvl="0" algn="ctr"/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                          менее 68 баллов</a:t>
            </a:r>
          </a:p>
          <a:p>
            <a:pPr lvl="0" algn="ctr"/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менее 65 баллов</a:t>
            </a:r>
          </a:p>
          <a:p>
            <a:pPr lvl="0" algn="ctr"/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406344" y="1302780"/>
          <a:ext cx="8587948" cy="487818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69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4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4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8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8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89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2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ОО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Кол-во медалистов</a:t>
                      </a: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70 баллов</a:t>
                      </a:r>
                      <a:r>
                        <a:rPr lang="ru-RU" sz="12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чел.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Доля,%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68 баллов</a:t>
                      </a:r>
                      <a:r>
                        <a:rPr lang="ru-RU" sz="12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чел.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Доля,%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65 баллов</a:t>
                      </a:r>
                      <a:r>
                        <a:rPr lang="ru-RU" sz="12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чел.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Доля,%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с.Волчанка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пос.Чапаевский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с.Майское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с.Падовка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№1 с.Приволжье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№3 с.Приволжье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№1 г.о.Чапаевск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пос.Новоспасский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п.г.т.Осинки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№4 г.о.Чапаевск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№4 п.г.т.Безенчук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СОШ с.Хворостянка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226173" y="895961"/>
          <a:ext cx="2937157" cy="20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9152" y="3184025"/>
          <a:ext cx="3010676" cy="21904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90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4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ОО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Самый низкий балл</a:t>
                      </a: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ГБОУ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СОШ с.Майское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 - 47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ГБОУ СОШ №1 п.г.т.Безенчук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 - 48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ГБОУ СОШ №1 г.о.Чапаевск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 - 50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ГБОУ СОШ №22 г.о.Чапаевск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 - 51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4694" y="736952"/>
            <a:ext cx="360000" cy="37125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129" y="51154"/>
            <a:ext cx="621361" cy="6407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80082" y="334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Результаты выпускников,  получивших медаль «За особые успехи в учении»</a:t>
            </a:r>
          </a:p>
        </p:txBody>
      </p:sp>
    </p:spTree>
    <p:extLst>
      <p:ext uri="{BB962C8B-B14F-4D97-AF65-F5344CB8AC3E}">
        <p14:creationId xmlns:p14="http://schemas.microsoft.com/office/powerpoint/2010/main" val="332609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05400" y="124427"/>
            <a:ext cx="6763267" cy="369332"/>
          </a:xfrm>
        </p:spPr>
        <p:txBody>
          <a:bodyPr/>
          <a:lstStyle/>
          <a:p>
            <a:r>
              <a:rPr lang="ru-RU" sz="2400" dirty="0"/>
              <a:t>Итоги всероссийского рейтинга</a:t>
            </a:r>
          </a:p>
        </p:txBody>
      </p:sp>
      <p:pic>
        <p:nvPicPr>
          <p:cNvPr id="10" name="Picture 2" descr="https://4osclass.net/img/osclass_russian_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60749"/>
            <a:ext cx="6369225" cy="3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74090755"/>
              </p:ext>
            </p:extLst>
          </p:nvPr>
        </p:nvGraphicFramePr>
        <p:xfrm>
          <a:off x="1668248" y="5223360"/>
          <a:ext cx="9679734" cy="1327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464">
            <a:off x="889856" y="3289831"/>
            <a:ext cx="893846" cy="75784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6684" y="2204261"/>
            <a:ext cx="5950583" cy="283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229359" y="1190629"/>
            <a:ext cx="9987279" cy="84962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25</a:t>
            </a:r>
            <a:r>
              <a:rPr lang="ru-RU" sz="2400" b="1" dirty="0">
                <a:latin typeface="+mn-lt"/>
                <a:cs typeface="Arial" panose="020B0604020202020204" pitchFamily="34" charset="0"/>
              </a:rPr>
              <a:t> МЕСТО САМАРСКОЙ ОБЛАСТИ ВО ВСЕРОССИЙСКОМ РЕЙТИНГЕ </a:t>
            </a:r>
            <a:br>
              <a:rPr lang="ru-RU" sz="2400" b="1" dirty="0"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latin typeface="+mn-lt"/>
                <a:cs typeface="Arial" panose="020B0604020202020204" pitchFamily="34" charset="0"/>
              </a:rPr>
              <a:t>ПО ИТОГАМ ГИА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+mn-lt"/>
                <a:cs typeface="Arial" panose="020B0604020202020204" pitchFamily="34" charset="0"/>
              </a:rPr>
              <a:t>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878065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121055" y="862825"/>
            <a:ext cx="6214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Получили хотя бы по одному предмету ЕГЭ по выбору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70 баллов</a:t>
            </a:r>
          </a:p>
          <a:p>
            <a:pPr lvl="0" algn="ctr"/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                          менее 68 баллов</a:t>
            </a:r>
          </a:p>
          <a:p>
            <a:pPr lvl="0" algn="ctr"/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менее 65 баллов</a:t>
            </a:r>
          </a:p>
          <a:p>
            <a:pPr lvl="0" algn="ctr"/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559298" y="1777884"/>
          <a:ext cx="7313835" cy="411809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5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8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7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04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2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ОО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Кол-во медалистов</a:t>
                      </a:r>
                    </a:p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70 баллов</a:t>
                      </a:r>
                      <a:r>
                        <a:rPr lang="ru-RU" sz="12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чел.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Доля,%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68 баллов</a:t>
                      </a:r>
                      <a:r>
                        <a:rPr lang="ru-RU" sz="12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чел.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Доля,%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65 баллов</a:t>
                      </a:r>
                      <a:r>
                        <a:rPr lang="ru-RU" sz="12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чел.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Доля,%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ГБОУ СОШ №9 г.о.Чапаевск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ГБОУ СОШ"Центр образования"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ГБОУ СОШ №3 г.о.Чапаевск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ГБОУ СОШ с.Красноармейское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ГБОУ СОШ №22 г.о.Чапаевск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ГБОУ СОШ №1 п.г.т.Безенчук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ГБОУ СОШ №13 г.о.Чапаевск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ГБОУ СОШ №2 п.г.т.Безенчук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ГБОУ СОШ с.Пестравка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226172" y="895961"/>
          <a:ext cx="3357288" cy="20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6438" y="3184025"/>
          <a:ext cx="2842244" cy="218070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95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2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ОО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Самый низкий балл</a:t>
                      </a: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ГБОУ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СОШ с.Майское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 - 47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ГБОУ СОШ №1 п.г.т.Безенчук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 - 48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ГБОУ СОШ №1 г.о.Чапаевск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 - 50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ГБОУ СОШ №22 г.о.Чапаевск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 - 51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215" y="744102"/>
            <a:ext cx="360000" cy="37125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6024"/>
            <a:ext cx="621361" cy="6407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01392" y="97771"/>
            <a:ext cx="7090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Результаты выпускников, получивших медаль «За особые успехи в учении»</a:t>
            </a:r>
          </a:p>
        </p:txBody>
      </p:sp>
    </p:spTree>
    <p:extLst>
      <p:ext uri="{BB962C8B-B14F-4D97-AF65-F5344CB8AC3E}">
        <p14:creationId xmlns:p14="http://schemas.microsoft.com/office/powerpoint/2010/main" val="3129455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00968" y="430166"/>
          <a:ext cx="11590063" cy="32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378622" y="3483065"/>
          <a:ext cx="11432378" cy="211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53623" y="1921201"/>
          <a:ext cx="5637301" cy="8266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37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5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экспертов, данные о неявке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которых не представлены ТУ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7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экспертов предметных комиссий от ТУ, утвержденных приказом  министерства образования и науки Самарской области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822927" y="2038962"/>
            <a:ext cx="970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</a:t>
            </a:r>
            <a:r>
              <a:rPr lang="ru-RU" sz="1600" dirty="0"/>
              <a:t>100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2804" y="2862720"/>
            <a:ext cx="720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баллов за критерий определяется в соответствии со следующими значениями </a:t>
            </a:r>
          </a:p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показателя: 31 – 100% – 0 баллов; 11 – 30% – 10 баллов; 0 – 10% – 30 баллов.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4641" y="2030366"/>
            <a:ext cx="40745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793418" y="2259155"/>
            <a:ext cx="40592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Получено максимальное количество баллов всеми ТУ –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баллов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793418" y="5502488"/>
            <a:ext cx="40592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Получено максимальное количество баллов всеми ТУ –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баллов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49278"/>
            <a:ext cx="579458" cy="6153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689" y="1941690"/>
            <a:ext cx="471911" cy="50117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688" y="5248613"/>
            <a:ext cx="471911" cy="5011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82763" y="3351875"/>
            <a:ext cx="6016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rgbClr val="FF0000"/>
                </a:solidFill>
              </a:rPr>
              <a:t>В 2023 году: 0 – 5 % – 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баллов; </a:t>
            </a:r>
            <a:r>
              <a:rPr lang="ru-RU" sz="1400" i="1" dirty="0">
                <a:solidFill>
                  <a:srgbClr val="FF0000"/>
                </a:solidFill>
              </a:rPr>
              <a:t>6 – 25% – 10 баллов; 26 – 100% – 0 баллов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03154" y="78365"/>
            <a:ext cx="6836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Соблюдение правил работы предметных комиссий </a:t>
            </a:r>
          </a:p>
          <a:p>
            <a:r>
              <a:rPr lang="ru-RU" dirty="0"/>
              <a:t>(максимальное количество баллов по критерию- 50 баллов)</a:t>
            </a:r>
          </a:p>
        </p:txBody>
      </p:sp>
    </p:spTree>
    <p:extLst>
      <p:ext uri="{BB962C8B-B14F-4D97-AF65-F5344CB8AC3E}">
        <p14:creationId xmlns:p14="http://schemas.microsoft.com/office/powerpoint/2010/main" val="1425758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86126" y="881591"/>
          <a:ext cx="90297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63053"/>
            <a:ext cx="579458" cy="61539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898551" y="3050357"/>
            <a:ext cx="4865298" cy="3831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50 из 50 баллов – все ТУ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98551" y="5865839"/>
            <a:ext cx="4865298" cy="3831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50 из 50 баллов – все ТУ</a:t>
            </a:r>
          </a:p>
        </p:txBody>
      </p:sp>
      <p:pic>
        <p:nvPicPr>
          <p:cNvPr id="1028" name="Picture 4" descr="24 августа состоялась традиционная Августовская педагогическая конференция  – Новости Самары и Самарской области – ГТРК Самара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212" y="2813840"/>
            <a:ext cx="2882862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hlinkClick r:id="rId10" action="ppaction://hlinkfile"/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945" y="905678"/>
            <a:ext cx="2919900" cy="1660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75" y="4642808"/>
            <a:ext cx="2902967" cy="1801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089" y="2813840"/>
            <a:ext cx="471911" cy="50117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089" y="5556221"/>
            <a:ext cx="471911" cy="5011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29200" y="98702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Информационная работа</a:t>
            </a:r>
          </a:p>
          <a:p>
            <a:r>
              <a:rPr lang="ru-RU" dirty="0"/>
              <a:t> (максимальное количество баллов по критерию – 100 баллов)</a:t>
            </a:r>
          </a:p>
        </p:txBody>
      </p:sp>
    </p:spTree>
    <p:extLst>
      <p:ext uri="{BB962C8B-B14F-4D97-AF65-F5344CB8AC3E}">
        <p14:creationId xmlns:p14="http://schemas.microsoft.com/office/powerpoint/2010/main" val="2014816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615893" y="3425380"/>
            <a:ext cx="3467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Доля участников оценочных процедур, которые либо не преодолевают минимальную границу, либо преодолевают ее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минимальным запасом в 1-2 балла.</a:t>
            </a:r>
          </a:p>
          <a:p>
            <a:pPr indent="266700"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Доля участников оценочных процедур, которые преодолевают с запасом в 1-2 балла границу, соответствующую высокому уровню подготовки.</a:t>
            </a:r>
          </a:p>
          <a:p>
            <a:pPr indent="266700"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«Отношение среднего балла ЕГЭ/ОГЭ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(по 2 обязательным предметам) в 10% школ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лучшими результатами ЕГЭ/ОГЭ к среднему баллу ЕГЭ/ОГЭ в 10% школ с худшими результатами ЕГЭ/ОГЭ».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418" y="57514"/>
            <a:ext cx="579458" cy="6153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612" y="1184562"/>
            <a:ext cx="205592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результатов ЕГЭ по каждому</a:t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учебному предмету –</a:t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баллов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0">
              <a:spcAft>
                <a:spcPts val="0"/>
              </a:spcAft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них: </a:t>
            </a:r>
          </a:p>
          <a:p>
            <a:pPr lvl="0">
              <a:spcAft>
                <a:spcPts val="0"/>
              </a:spcAft>
            </a:pPr>
            <a:endParaRPr lang="ru-RU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Aft>
                <a:spcPts val="0"/>
              </a:spcAft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балла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dirty="0"/>
              <a:t>анализ с описанием значимых изменений в результатах ЕГЭ 2022 относительно результатов </a:t>
            </a:r>
            <a:br>
              <a:rPr lang="ru-RU" sz="1400" dirty="0"/>
            </a:br>
            <a:r>
              <a:rPr lang="ru-RU" sz="1400" dirty="0"/>
              <a:t>2021, 2020 гг. ;</a:t>
            </a:r>
          </a:p>
          <a:p>
            <a:pPr lvl="0">
              <a:spcAft>
                <a:spcPts val="0"/>
              </a:spcAft>
            </a:pPr>
            <a:endParaRPr lang="ru-RU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Aft>
                <a:spcPts val="0"/>
              </a:spcAft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балла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dirty="0"/>
              <a:t>наличие адресных рекомендаций по итогам подготовки выпускников.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996875" y="929282"/>
          <a:ext cx="6508950" cy="54142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5814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Округ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11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предметов ЕГЭ, выбранных для анализа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анализа по предметам ЕГЭ</a:t>
                      </a:r>
                      <a:b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11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 2 балла </a:t>
                      </a:r>
                      <a:b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каждый предмет)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адресных рекомендаций по предмету ЕГЭ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 3 балла </a:t>
                      </a:r>
                      <a:b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каждый предмет)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баллов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Дополнительные баллы за качество статистико-аналитического</a:t>
                      </a:r>
                      <a:r>
                        <a:rPr lang="ru-RU" sz="1100" u="none" strike="noStrike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отчета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Западное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Кинельское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Отрадненское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Поволжское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sng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62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Северное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Северо-Восточное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Северо-Западное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Тольяттинское / ДО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Центральное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Юго-Восточное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sng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Юго-Западное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sng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sng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9" name="Овал 18"/>
          <p:cNvSpPr/>
          <p:nvPr/>
        </p:nvSpPr>
        <p:spPr>
          <a:xfrm>
            <a:off x="8722242" y="5260814"/>
            <a:ext cx="180000" cy="180000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Овал 19"/>
          <p:cNvSpPr/>
          <p:nvPr/>
        </p:nvSpPr>
        <p:spPr>
          <a:xfrm>
            <a:off x="8722242" y="3469729"/>
            <a:ext cx="180000" cy="180000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Овал 20"/>
          <p:cNvSpPr/>
          <p:nvPr/>
        </p:nvSpPr>
        <p:spPr>
          <a:xfrm>
            <a:off x="8729109" y="4355554"/>
            <a:ext cx="180000" cy="180000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F9E218-AD2F-E15E-D8C4-A976D8FB80CA}"/>
              </a:ext>
            </a:extLst>
          </p:cNvPr>
          <p:cNvSpPr txBox="1"/>
          <p:nvPr/>
        </p:nvSpPr>
        <p:spPr>
          <a:xfrm>
            <a:off x="8615893" y="958185"/>
            <a:ext cx="3502495" cy="369330"/>
          </a:xfrm>
          <a:prstGeom prst="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Новые направления анализа: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05825" y="1318031"/>
            <a:ext cx="3656541" cy="1526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0" marR="111125" indent="-342900">
              <a:lnSpc>
                <a:spcPct val="114999"/>
              </a:lnSpc>
              <a:spcBef>
                <a:spcPts val="970"/>
              </a:spcBef>
              <a:buFont typeface="+mj-lt"/>
              <a:buAutoNum type="arabicPeriod"/>
            </a:pPr>
            <a:r>
              <a:rPr lang="ru-RU" sz="1400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минимального</a:t>
            </a:r>
            <a:br>
              <a:rPr lang="ru-RU" sz="1400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pc="-1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  <a:r>
              <a:rPr lang="ru-RU" sz="1400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подготовки;</a:t>
            </a:r>
          </a:p>
          <a:p>
            <a:pPr marL="425450" indent="-342900">
              <a:lnSpc>
                <a:spcPct val="100000"/>
              </a:lnSpc>
              <a:spcBef>
                <a:spcPts val="160"/>
              </a:spcBef>
              <a:buFont typeface="+mj-lt"/>
              <a:buAutoNum type="arabicPeriod"/>
            </a:pPr>
            <a:r>
              <a:rPr lang="ru-RU" sz="1400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</a:t>
            </a:r>
            <a:r>
              <a:rPr lang="ru-RU" sz="1400" spc="-2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высокого </a:t>
            </a:r>
            <a:br>
              <a:rPr lang="ru-RU" sz="1400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pc="-1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  <a:r>
              <a:rPr lang="ru-RU" sz="1400" spc="-2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подготовки;</a:t>
            </a:r>
          </a:p>
          <a:p>
            <a:pPr marL="425450" indent="-342900">
              <a:lnSpc>
                <a:spcPct val="100000"/>
              </a:lnSpc>
              <a:spcBef>
                <a:spcPts val="160"/>
              </a:spcBef>
              <a:buFont typeface="+mj-lt"/>
              <a:buAutoNum type="arabicPeriod"/>
            </a:pPr>
            <a:r>
              <a:rPr lang="ru-RU" sz="1400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Образовательное равенство</a:t>
            </a:r>
            <a:r>
              <a:rPr lang="ru-RU" sz="14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25450" indent="-342900">
              <a:lnSpc>
                <a:spcPct val="100000"/>
              </a:lnSpc>
              <a:spcBef>
                <a:spcPts val="16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Функциональная г</a:t>
            </a:r>
            <a:r>
              <a:rPr lang="ru-RU" sz="1400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рамотность.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F9E218-AD2F-E15E-D8C4-A976D8FB80CA}"/>
              </a:ext>
            </a:extLst>
          </p:cNvPr>
          <p:cNvSpPr txBox="1"/>
          <p:nvPr/>
        </p:nvSpPr>
        <p:spPr>
          <a:xfrm>
            <a:off x="9619757" y="3056050"/>
            <a:ext cx="1494766" cy="369330"/>
          </a:xfrm>
          <a:prstGeom prst="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Показатели</a:t>
            </a: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9217" y="6353085"/>
            <a:ext cx="57616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В 2023 году будут заданы требования к формату представления предметных отчетов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09586" y="111297"/>
            <a:ext cx="6792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Итоги проведения ЕГЭ</a:t>
            </a:r>
          </a:p>
          <a:p>
            <a:r>
              <a:rPr lang="ru-RU" dirty="0"/>
              <a:t> (максимальное количество баллов по критерию – 55 баллов)</a:t>
            </a:r>
          </a:p>
        </p:txBody>
      </p:sp>
    </p:spTree>
    <p:extLst>
      <p:ext uri="{BB962C8B-B14F-4D97-AF65-F5344CB8AC3E}">
        <p14:creationId xmlns:p14="http://schemas.microsoft.com/office/powerpoint/2010/main" val="2782277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одним вырезанным углом 18"/>
          <p:cNvSpPr/>
          <p:nvPr/>
        </p:nvSpPr>
        <p:spPr>
          <a:xfrm>
            <a:off x="8406495" y="5048655"/>
            <a:ext cx="2955771" cy="1246336"/>
          </a:xfrm>
          <a:prstGeom prst="snip1Rect">
            <a:avLst>
              <a:gd name="adj" fmla="val 2685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85725"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Отрадненское;</a:t>
            </a:r>
          </a:p>
          <a:p>
            <a:pPr marL="85725"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Самарское;</a:t>
            </a:r>
          </a:p>
          <a:p>
            <a:pPr marL="85725"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Юго-Восточное;</a:t>
            </a:r>
          </a:p>
          <a:p>
            <a:pPr marL="85725"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Юго-Западное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11455" y="926867"/>
          <a:ext cx="11786913" cy="940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266127" y="2061041"/>
          <a:ext cx="11281348" cy="2644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142" y="5025790"/>
            <a:ext cx="493282" cy="5082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2510"/>
            <a:ext cx="579458" cy="6153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21142" y="121897"/>
            <a:ext cx="6713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Внесение сведений в РИС ГИА -9 </a:t>
            </a:r>
          </a:p>
          <a:p>
            <a:r>
              <a:rPr lang="ru-RU" dirty="0"/>
              <a:t> (максимальное количество баллов по критерию – 50 баллов)</a:t>
            </a:r>
          </a:p>
        </p:txBody>
      </p:sp>
    </p:spTree>
    <p:extLst>
      <p:ext uri="{BB962C8B-B14F-4D97-AF65-F5344CB8AC3E}">
        <p14:creationId xmlns:p14="http://schemas.microsoft.com/office/powerpoint/2010/main" val="3529049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8433"/>
            <a:ext cx="579458" cy="620201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33921" y="2878663"/>
          <a:ext cx="11568215" cy="3536358"/>
        </p:xfrm>
        <a:graphic>
          <a:graphicData uri="http://schemas.openxmlformats.org/drawingml/2006/table">
            <a:tbl>
              <a:tblPr/>
              <a:tblGrid>
                <a:gridCol w="1105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3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3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3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32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32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32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632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632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86211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458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Округ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KPI</a:t>
                      </a:r>
                      <a:r>
                        <a:rPr lang="ru-RU" sz="10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(65%)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соответствия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ОГЭ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ГВЭ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баллов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553">
                <a:tc v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8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язык</a:t>
                      </a:r>
                    </a:p>
                  </a:txBody>
                  <a:tcPr marL="8792" marR="8792" marT="8792" marB="0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</a:p>
                  </a:txBody>
                  <a:tcPr marL="8792" marR="8792" marT="8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</a:t>
                      </a:r>
                    </a:p>
                  </a:txBody>
                  <a:tcPr marL="8792" marR="8792" marT="8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</a:t>
                      </a:r>
                    </a:p>
                  </a:txBody>
                  <a:tcPr marL="8792" marR="8792" marT="8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-тика и ИКТ</a:t>
                      </a:r>
                    </a:p>
                  </a:txBody>
                  <a:tcPr marL="8792" marR="8792" marT="8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</a:t>
                      </a:r>
                    </a:p>
                  </a:txBody>
                  <a:tcPr marL="8792" marR="8792" marT="8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</a:t>
                      </a:r>
                    </a:p>
                  </a:txBody>
                  <a:tcPr marL="8792" marR="8792" marT="8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Английский язык</a:t>
                      </a:r>
                    </a:p>
                  </a:txBody>
                  <a:tcPr marL="8792" marR="8792" marT="8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</a:p>
                  </a:txBody>
                  <a:tcPr marL="8792" marR="8792" marT="8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</a:t>
                      </a:r>
                    </a:p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знание</a:t>
                      </a:r>
                    </a:p>
                  </a:txBody>
                  <a:tcPr marL="8792" marR="8792" marT="8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Литера-тура</a:t>
                      </a:r>
                    </a:p>
                  </a:txBody>
                  <a:tcPr marL="8792" marR="8792" marT="8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 ГВЭ</a:t>
                      </a:r>
                    </a:p>
                  </a:txBody>
                  <a:tcPr marL="8792" marR="8792" marT="8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-тика ГВЭ</a:t>
                      </a:r>
                    </a:p>
                  </a:txBody>
                  <a:tcPr marL="8792" marR="8792" marT="8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5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Юго-Западное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5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Южное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5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Северное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5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Кинельское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5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Центральное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2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Юго-Восточное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5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Поволжское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5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Северо-Восточное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5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Северо-Западное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5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Отрадненское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5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Самарское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-30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45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Западное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-50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45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Тольяттинское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-60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360318" y="791291"/>
          <a:ext cx="11175234" cy="2078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205146" y="1120488"/>
          <a:ext cx="6483646" cy="88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3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участников,</a:t>
                      </a:r>
                      <a:r>
                        <a:rPr lang="ru-RU" sz="1400" baseline="0" dirty="0"/>
                        <a:t> экзаменационная отметка по предмету ОГЭ/ГВЭ </a:t>
                      </a:r>
                      <a:br>
                        <a:rPr lang="ru-RU" sz="1400" baseline="0" dirty="0"/>
                      </a:br>
                      <a:r>
                        <a:rPr lang="ru-RU" sz="1400" baseline="0" dirty="0"/>
                        <a:t>соответствует годовой отметке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Общее количество участников, проходивших ОГЭ/ГВЭ по предмету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688790" y="1411412"/>
            <a:ext cx="951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</a:t>
            </a:r>
            <a:r>
              <a:rPr lang="ru-RU" sz="1600" dirty="0"/>
              <a:t>100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68484" y="22186"/>
            <a:ext cx="7123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Качество основного общего образования</a:t>
            </a:r>
          </a:p>
          <a:p>
            <a:r>
              <a:rPr lang="ru-RU" dirty="0"/>
              <a:t> (максимальное количество баллов по критерию – 130  баллов)</a:t>
            </a:r>
          </a:p>
        </p:txBody>
      </p:sp>
    </p:spTree>
    <p:extLst>
      <p:ext uri="{BB962C8B-B14F-4D97-AF65-F5344CB8AC3E}">
        <p14:creationId xmlns:p14="http://schemas.microsoft.com/office/powerpoint/2010/main" val="3869394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34" y="64048"/>
            <a:ext cx="579458" cy="6202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3" y="829441"/>
            <a:ext cx="360000" cy="38531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27681" y="735976"/>
            <a:ext cx="8468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Наличие участников ОГЭ, получивших неудовлетворительные результаты и пересдавшие экзамен на отметку «5»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39784" y="961866"/>
            <a:ext cx="4703656" cy="115782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Прямоугольник 28"/>
          <p:cNvSpPr/>
          <p:nvPr/>
        </p:nvSpPr>
        <p:spPr>
          <a:xfrm>
            <a:off x="1184234" y="3434717"/>
            <a:ext cx="1579337" cy="249078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Прямоугольник 31"/>
          <p:cNvSpPr/>
          <p:nvPr/>
        </p:nvSpPr>
        <p:spPr>
          <a:xfrm>
            <a:off x="1719080" y="2631081"/>
            <a:ext cx="3087169" cy="249078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Прямоугольник 32"/>
          <p:cNvSpPr/>
          <p:nvPr/>
        </p:nvSpPr>
        <p:spPr>
          <a:xfrm>
            <a:off x="8615891" y="1986016"/>
            <a:ext cx="3441829" cy="7191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i="1" kern="1200" dirty="0"/>
              <a:t>Количество баллов за критерий определяется следующим:</a:t>
            </a:r>
            <a:br>
              <a:rPr lang="ru-RU" sz="1800" i="1" kern="1200" dirty="0"/>
            </a:br>
            <a:r>
              <a:rPr lang="ru-RU" sz="1800" b="1" kern="12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участников *5</a:t>
            </a:r>
          </a:p>
        </p:txBody>
      </p:sp>
      <p:pic>
        <p:nvPicPr>
          <p:cNvPr id="21" name="Рисунок 2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003" y="1938410"/>
            <a:ext cx="7808187" cy="223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7573" y="4727319"/>
            <a:ext cx="6446520" cy="173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94505" y="3726180"/>
            <a:ext cx="824575" cy="16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232649" y="6142308"/>
            <a:ext cx="824575" cy="16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одним вырезанным углом 24"/>
          <p:cNvSpPr/>
          <p:nvPr/>
        </p:nvSpPr>
        <p:spPr>
          <a:xfrm>
            <a:off x="8280053" y="1279007"/>
            <a:ext cx="3777667" cy="370597"/>
          </a:xfrm>
          <a:prstGeom prst="snip1Rect">
            <a:avLst>
              <a:gd name="adj" fmla="val 268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ГБОУ СОШ № 4 г.о.Чапаевск – 1 участник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12075" y="883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Качество основного общего образования</a:t>
            </a:r>
          </a:p>
          <a:p>
            <a:pPr algn="ctr"/>
            <a:r>
              <a:rPr lang="ru-RU" dirty="0"/>
              <a:t> («минус»)</a:t>
            </a:r>
          </a:p>
        </p:txBody>
      </p:sp>
    </p:spTree>
    <p:extLst>
      <p:ext uri="{BB962C8B-B14F-4D97-AF65-F5344CB8AC3E}">
        <p14:creationId xmlns:p14="http://schemas.microsoft.com/office/powerpoint/2010/main" val="3451922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482"/>
            <a:ext cx="579458" cy="6202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825589"/>
            <a:ext cx="360000" cy="38531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039784" y="961866"/>
            <a:ext cx="4703656" cy="115782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Прямоугольник 26"/>
          <p:cNvSpPr/>
          <p:nvPr/>
        </p:nvSpPr>
        <p:spPr>
          <a:xfrm>
            <a:off x="894505" y="840816"/>
            <a:ext cx="8251651" cy="5785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Наличие участников ОГЭ, получивших отметку «5»  </a:t>
            </a:r>
            <a:r>
              <a:rPr lang="ru-RU" sz="1800" i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всем сданным </a:t>
            </a:r>
            <a:r>
              <a:rPr lang="ru-RU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предметам и имеющим годовые отметки «3»</a:t>
            </a:r>
            <a:endParaRPr lang="ru-RU" sz="1800" b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84234" y="3434717"/>
            <a:ext cx="1579337" cy="249078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Прямоугольник 30"/>
          <p:cNvSpPr/>
          <p:nvPr/>
        </p:nvSpPr>
        <p:spPr>
          <a:xfrm>
            <a:off x="8976684" y="1848011"/>
            <a:ext cx="3215315" cy="11282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i="1" kern="1200" dirty="0"/>
              <a:t>Количество баллов за критерий определяется следующим:</a:t>
            </a:r>
            <a:br>
              <a:rPr lang="ru-RU" sz="1800" i="1" kern="1200" dirty="0"/>
            </a:br>
            <a:r>
              <a:rPr lang="ru-RU" sz="1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участников *5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19080" y="2631081"/>
            <a:ext cx="3087169" cy="249078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" name="Рисунок 23" descr="C:\Users\ADMIN\Desktop\Пеньков В..png"/>
          <p:cNvPicPr/>
          <p:nvPr/>
        </p:nvPicPr>
        <p:blipFill rotWithShape="1">
          <a:blip r:embed="rId4" cstate="print"/>
          <a:srcRect l="2519" t="30838" r="35427" b="6654"/>
          <a:stretch/>
        </p:blipFill>
        <p:spPr bwMode="auto">
          <a:xfrm>
            <a:off x="119337" y="1413783"/>
            <a:ext cx="8476023" cy="46800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C:\Users\ADMIN\Desktop\Пеньков В. 10 класс.jpg"/>
          <p:cNvPicPr/>
          <p:nvPr/>
        </p:nvPicPr>
        <p:blipFill rotWithShape="1">
          <a:blip r:embed="rId5" cstate="print"/>
          <a:srcRect l="2464" t="46143" r="38014" b="26029"/>
          <a:stretch/>
        </p:blipFill>
        <p:spPr bwMode="auto">
          <a:xfrm>
            <a:off x="4363314" y="3434717"/>
            <a:ext cx="7693892" cy="32445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Прямоугольник с одним вырезанным углом 21"/>
          <p:cNvSpPr/>
          <p:nvPr/>
        </p:nvSpPr>
        <p:spPr>
          <a:xfrm>
            <a:off x="8414332" y="1330996"/>
            <a:ext cx="3777667" cy="370597"/>
          </a:xfrm>
          <a:prstGeom prst="snip1Rect">
            <a:avLst>
              <a:gd name="adj" fmla="val 268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ГБОУ СОШ пос.Ильмень – 1 участник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48200" y="66703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Качество основного общего образования</a:t>
            </a:r>
          </a:p>
          <a:p>
            <a:pPr algn="ctr"/>
            <a:r>
              <a:rPr lang="ru-RU" dirty="0"/>
              <a:t> («минус»)</a:t>
            </a:r>
          </a:p>
        </p:txBody>
      </p:sp>
    </p:spTree>
    <p:extLst>
      <p:ext uri="{BB962C8B-B14F-4D97-AF65-F5344CB8AC3E}">
        <p14:creationId xmlns:p14="http://schemas.microsoft.com/office/powerpoint/2010/main" val="335865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3341" y="954506"/>
          <a:ext cx="93888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326980" y="1381011"/>
          <a:ext cx="6464596" cy="88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64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ППЭ, в которых использовались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средства подавления сигналов подвижной связи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Общее количество ППЭ, задействованных на ГИА-9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69584" y="3907940"/>
          <a:ext cx="6593416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3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Общее количество ППЭ-дней</a:t>
                      </a:r>
                      <a:r>
                        <a:rPr lang="ru-RU" sz="1400" baseline="0" dirty="0"/>
                        <a:t> с присутствием </a:t>
                      </a:r>
                      <a:r>
                        <a:rPr lang="ru-RU" sz="1400" dirty="0"/>
                        <a:t>общественных наблюдателей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Общее количество ППЭ-дней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879042" y="1712717"/>
            <a:ext cx="951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</a:t>
            </a:r>
            <a:r>
              <a:rPr lang="ru-RU" sz="1600" dirty="0"/>
              <a:t>100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33695" y="4076395"/>
            <a:ext cx="86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</a:t>
            </a:r>
            <a:r>
              <a:rPr lang="ru-RU" sz="1600" dirty="0"/>
              <a:t>100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26466" y="3275000"/>
            <a:ext cx="9022789" cy="36933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из 10 баллов – все ТУ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7470" y="2351715"/>
            <a:ext cx="6680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/>
              <a:t>Количество баллов за критерий определяется в соответствии со следующими значениями показателя:</a:t>
            </a:r>
          </a:p>
          <a:p>
            <a:pPr algn="ctr"/>
            <a:r>
              <a:rPr lang="ru-RU" sz="1400" i="1" dirty="0"/>
              <a:t>Более 90%  -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баллов</a:t>
            </a:r>
            <a:r>
              <a:rPr lang="ru-RU" sz="1400" i="1" dirty="0"/>
              <a:t>, 89% и менее  -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баллов.</a:t>
            </a:r>
            <a:endParaRPr lang="ru-RU" sz="1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17077" y="5036653"/>
            <a:ext cx="6420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/>
              <a:t>Количество баллов за критерий определяется в соответствии </a:t>
            </a:r>
            <a:br>
              <a:rPr lang="ru-RU" sz="1400" i="1" dirty="0"/>
            </a:br>
            <a:r>
              <a:rPr lang="ru-RU" sz="1400" i="1" dirty="0"/>
              <a:t>со следующими значениями показателя: </a:t>
            </a:r>
            <a:br>
              <a:rPr lang="ru-RU" sz="1400" i="1" dirty="0"/>
            </a:br>
            <a:r>
              <a:rPr lang="ru-RU" sz="1600" i="1" dirty="0">
                <a:solidFill>
                  <a:srgbClr val="FF0000"/>
                </a:solidFill>
              </a:rPr>
              <a:t>96–100% –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баллов</a:t>
            </a:r>
            <a:r>
              <a:rPr lang="ru-RU" sz="1400" i="1" dirty="0"/>
              <a:t>, 90–95% –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баллов</a:t>
            </a:r>
            <a:r>
              <a:rPr lang="ru-RU" sz="1400" i="1" dirty="0"/>
              <a:t>, до 80% –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баллов</a:t>
            </a:r>
            <a:r>
              <a:rPr lang="ru-RU" sz="1400" i="1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6466" y="5918465"/>
            <a:ext cx="9022789" cy="33855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 из 40 баллов – 12 ТУ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68681"/>
            <a:ext cx="579458" cy="615393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555764" y="1881994"/>
          <a:ext cx="2559610" cy="4637089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117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экзамена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ППЭ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23.05.2022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23.05.2022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23.05.2022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23.05.2022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23.05.2022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23.05.2022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23.05.2022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23.05.2022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24.05.2022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01.06.2022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07.06.2022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07.06.2022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07.06.2022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09.07.2022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07.06.2022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07.06.2022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07.06.2022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07.06.2022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07.06.2022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07.06.2022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07.06.2022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07.06.2022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07.06.2022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07.06.2022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15.06.2022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15.06.2022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22.06.2022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22.06.2022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22.06.2022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04.07.2022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9" marR="7999" marT="7999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30" name="Блок-схема: извлечение 29"/>
          <p:cNvSpPr/>
          <p:nvPr/>
        </p:nvSpPr>
        <p:spPr>
          <a:xfrm rot="10800000">
            <a:off x="11346660" y="1382929"/>
            <a:ext cx="529128" cy="409331"/>
          </a:xfrm>
          <a:prstGeom prst="flowChartExtra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32" name="Прямоугольник 31"/>
          <p:cNvSpPr/>
          <p:nvPr/>
        </p:nvSpPr>
        <p:spPr>
          <a:xfrm>
            <a:off x="9830433" y="1422928"/>
            <a:ext cx="140134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ППЭ без ОН: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00867" y="6350837"/>
            <a:ext cx="2228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srgbClr val="FF0000"/>
                </a:solidFill>
              </a:rPr>
              <a:t>В 2023 году: 100% – </a:t>
            </a: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баллов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68681"/>
            <a:ext cx="7162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Объективность проведения ГИА – 9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 (максимальное количество баллов по критерию – 50 баллов)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0309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728951" y="5345070"/>
            <a:ext cx="1205666" cy="79671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90938"/>
            <a:ext cx="579458" cy="620201"/>
          </a:xfrm>
          <a:prstGeom prst="rect">
            <a:avLst/>
          </a:prstGeom>
        </p:spPr>
      </p:pic>
      <p:sp>
        <p:nvSpPr>
          <p:cNvPr id="10" name="AutoShape 2" descr="Чем можно пользоваться на ЕГЭ-2017: что брать на экзамены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4" descr="Чем можно пользоваться на ЕГЭ-2017: что брать на экзамены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329246" y="925033"/>
          <a:ext cx="11474242" cy="5465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717972" y="5388450"/>
            <a:ext cx="34740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Темы обращений:</a:t>
            </a:r>
          </a:p>
          <a:p>
            <a:pPr lvl="1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Отказ от обработки персональных данных;</a:t>
            </a:r>
          </a:p>
          <a:p>
            <a:pPr lvl="1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о результатах;</a:t>
            </a:r>
          </a:p>
          <a:p>
            <a:pPr lvl="1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Технологический сбой на ОГЭ по АНГ.</a:t>
            </a: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10287043" y="5123670"/>
            <a:ext cx="258301" cy="184500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4" name="Прямоугольник 3"/>
          <p:cNvSpPr/>
          <p:nvPr/>
        </p:nvSpPr>
        <p:spPr>
          <a:xfrm>
            <a:off x="4655118" y="909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Нарушение Порядка проведения ГИА - 9</a:t>
            </a:r>
          </a:p>
          <a:p>
            <a:pPr algn="ctr"/>
            <a:r>
              <a:rPr lang="ru-RU" dirty="0"/>
              <a:t> («минус»)</a:t>
            </a:r>
          </a:p>
        </p:txBody>
      </p:sp>
    </p:spTree>
    <p:extLst>
      <p:ext uri="{BB962C8B-B14F-4D97-AF65-F5344CB8AC3E}">
        <p14:creationId xmlns:p14="http://schemas.microsoft.com/office/powerpoint/2010/main" val="409232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72130236"/>
              </p:ext>
            </p:extLst>
          </p:nvPr>
        </p:nvGraphicFramePr>
        <p:xfrm>
          <a:off x="1668247" y="5223360"/>
          <a:ext cx="9967025" cy="1327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C:\Users\Admin\Desktop\Downloads\2-3261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40658" y="909809"/>
            <a:ext cx="4045169" cy="46507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81600" y="152400"/>
            <a:ext cx="3801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>
                <a:solidFill>
                  <a:prstClr val="black"/>
                </a:solidFill>
                <a:ea typeface="+mj-ea"/>
              </a:rPr>
              <a:t>Итоги областного рейтинга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756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46" y="56649"/>
            <a:ext cx="579458" cy="6153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8704" y="1166864"/>
            <a:ext cx="205592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результатов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/>
              <a:t>по 11 предметам ОГЭ и 2 ГВЭ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2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2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баллов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0">
              <a:spcAft>
                <a:spcPts val="0"/>
              </a:spcAft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них: </a:t>
            </a:r>
          </a:p>
          <a:p>
            <a:pPr lvl="0">
              <a:spcAft>
                <a:spcPts val="0"/>
              </a:spcAft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Aft>
                <a:spcPts val="0"/>
              </a:spcAft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балла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анализ с описанием значимых изменений в результатах ОГЭ/ГВЭ 2022 относительно результатов 2021, 2019 гг. ;</a:t>
            </a:r>
          </a:p>
          <a:p>
            <a:pPr lvl="0">
              <a:spcAft>
                <a:spcPts val="0"/>
              </a:spcAft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Aft>
                <a:spcPts val="0"/>
              </a:spcAft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балла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наличие адресных рекомендаций по итогам подготовки выпускников.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326333" y="1133326"/>
          <a:ext cx="5707772" cy="5104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0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4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4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131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Округ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предметов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анализа </a:t>
                      </a:r>
                    </a:p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11 предметам ОГЭ и 2 ГВЭ</a:t>
                      </a:r>
                      <a:b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10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0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05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 2 балла </a:t>
                      </a:r>
                      <a:br>
                        <a:rPr lang="ru-RU" sz="105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5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каждый предмет)</a:t>
                      </a:r>
                      <a:endParaRPr lang="ru-RU" sz="105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адресных рекомендаций по 11 предметам ОГЭ и 2 ГВЭ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 3 балла </a:t>
                      </a:r>
                      <a:br>
                        <a:rPr lang="ru-RU" sz="105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5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каждый предмет)</a:t>
                      </a:r>
                      <a:endParaRPr lang="ru-RU" sz="105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баллов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Дополни-тельные баллы за качество статистико-</a:t>
                      </a:r>
                      <a:r>
                        <a:rPr lang="ru-RU" sz="1050" u="none" strike="noStrike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аналити</a:t>
                      </a:r>
                      <a:r>
                        <a:rPr lang="ru-RU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050" u="none" strike="noStrike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ческого</a:t>
                      </a:r>
                      <a:r>
                        <a:rPr lang="ru-RU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отчета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Западное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Кинельское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Отрадненское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Поволжское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+ 2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5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Самарское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+ 2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Северное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Северо-Восточное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Северо-Западное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5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Тольяттинское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Центральное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справка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Юго-Восточное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Юго-Западное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+ 2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+ 2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8239126" y="1489395"/>
            <a:ext cx="3781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результатов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промежуточной аттестации по предмету результатам внешнего оценивания (ВПР, ГИА)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менее, чем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 75% обучающихся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indent="180975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180975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Объективность внутреннего оценивания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локальными актами, регламентирующими текущий контроль и промежуточную аттестацию обучающихся;</a:t>
            </a:r>
          </a:p>
          <a:p>
            <a:pPr lvl="0" indent="180975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180975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Практическая направленность 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подготовки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 с акцентами на приоритетные направления развития экономики региона.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F9E218-AD2F-E15E-D8C4-A976D8FB80CA}"/>
              </a:ext>
            </a:extLst>
          </p:cNvPr>
          <p:cNvSpPr txBox="1"/>
          <p:nvPr/>
        </p:nvSpPr>
        <p:spPr>
          <a:xfrm>
            <a:off x="8269755" y="997590"/>
            <a:ext cx="2368788" cy="369330"/>
          </a:xfrm>
          <a:prstGeom prst="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Акценты в анализе:</a:t>
            </a:r>
          </a:p>
        </p:txBody>
      </p:sp>
      <p:sp>
        <p:nvSpPr>
          <p:cNvPr id="23" name="Овал 22"/>
          <p:cNvSpPr/>
          <p:nvPr/>
        </p:nvSpPr>
        <p:spPr>
          <a:xfrm>
            <a:off x="8270833" y="1593304"/>
            <a:ext cx="180000" cy="180000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Овал 23"/>
          <p:cNvSpPr/>
          <p:nvPr/>
        </p:nvSpPr>
        <p:spPr>
          <a:xfrm>
            <a:off x="8239126" y="3042079"/>
            <a:ext cx="180000" cy="180000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Овал 24"/>
          <p:cNvSpPr/>
          <p:nvPr/>
        </p:nvSpPr>
        <p:spPr>
          <a:xfrm>
            <a:off x="8239126" y="4727029"/>
            <a:ext cx="180000" cy="180000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4724400" y="113676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Итоги проведения ГИА – 9 (максимальное количество баллов по критерию – 65 баллов)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543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111" y="1096436"/>
            <a:ext cx="1855057" cy="2306325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864783" y="1096436"/>
          <a:ext cx="8829049" cy="5208372"/>
        </p:xfrm>
        <a:graphic>
          <a:graphicData uri="http://schemas.openxmlformats.org/drawingml/2006/table">
            <a:tbl>
              <a:tblPr/>
              <a:tblGrid>
                <a:gridCol w="949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75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75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015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Позиция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 / ДО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 </a:t>
                      </a:r>
                    </a:p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 </a:t>
                      </a:r>
                    </a:p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 </a:t>
                      </a:r>
                    </a:p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 </a:t>
                      </a:r>
                    </a:p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 </a:t>
                      </a:r>
                    </a:p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1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Южное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850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1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Юго-Западное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825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1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Северное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795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1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Юго-Восточное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790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1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Северо-Западное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01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Кинельское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01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Северо-Восточное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1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Центральное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01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Поволжское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01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Западное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01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Отрадненское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601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Тольяттинское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601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Самарское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917BD1-E1BF-A44C-8515-59CFD460B2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7" y="6224438"/>
            <a:ext cx="365405" cy="3880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B9ADC0-7F92-7462-9394-65002FDE539C}"/>
              </a:ext>
            </a:extLst>
          </p:cNvPr>
          <p:cNvSpPr txBox="1"/>
          <p:nvPr/>
        </p:nvSpPr>
        <p:spPr>
          <a:xfrm>
            <a:off x="484742" y="6302117"/>
            <a:ext cx="461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 750 </a:t>
            </a:r>
            <a:r>
              <a:rPr lang="ru-RU" dirty="0"/>
              <a:t>баллов из 950 возможных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53000" y="1524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Эффективность обеспечения проведения ГИА - 2022</a:t>
            </a:r>
          </a:p>
        </p:txBody>
      </p:sp>
    </p:spTree>
    <p:extLst>
      <p:ext uri="{BB962C8B-B14F-4D97-AF65-F5344CB8AC3E}">
        <p14:creationId xmlns:p14="http://schemas.microsoft.com/office/powerpoint/2010/main" val="1715975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921" y="863640"/>
            <a:ext cx="5835445" cy="1077218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Организовать работу по использованию учителями </a:t>
            </a:r>
          </a:p>
          <a:p>
            <a:r>
              <a:rPr lang="ru-RU" sz="1600" dirty="0"/>
              <a:t>при подготовке к экзаменам демоверсий КИМ</a:t>
            </a:r>
            <a:r>
              <a:rPr lang="en-US" sz="1600" dirty="0"/>
              <a:t>-2023</a:t>
            </a:r>
            <a:r>
              <a:rPr lang="ru-RU" sz="1600" dirty="0"/>
              <a:t>, спецификаций КИМ, </a:t>
            </a:r>
            <a:r>
              <a:rPr lang="ru-RU" sz="1600" dirty="0" err="1"/>
              <a:t>вебинаров</a:t>
            </a:r>
            <a:r>
              <a:rPr lang="ru-RU" sz="1600" dirty="0"/>
              <a:t> по актуальным вопросам содержания и основным направлениям развития КИМ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0920" y="2000904"/>
            <a:ext cx="5835445" cy="584775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Использовать проекты Самарской области «Разберем со специалистом», «Абитуриент – 2023» в 10-11 классах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72527" y="863640"/>
            <a:ext cx="5835445" cy="830997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/>
              <a:t>Обеспечить техническую и технологическую готовность ППЭ </a:t>
            </a:r>
            <a:br>
              <a:rPr lang="ru-RU" sz="1600" b="1" dirty="0"/>
            </a:br>
            <a:r>
              <a:rPr lang="ru-RU" sz="1600" b="1" dirty="0"/>
              <a:t>к проведению ГИА, в том числе ЕГЭ с использованием новых технологий в 2023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00994" y="3746072"/>
            <a:ext cx="5835446" cy="830997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Обеспечить личную безопасность участников ЕГЭ / ОГЭ и лиц, привлекаемых к его проведению (от угроз криминального, </a:t>
            </a:r>
            <a:br>
              <a:rPr lang="ru-RU" sz="1600" dirty="0"/>
            </a:br>
            <a:r>
              <a:rPr lang="ru-RU" sz="1600" dirty="0"/>
              <a:t>в том числе террористического, характера 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00994" y="4676858"/>
            <a:ext cx="5837282" cy="584775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/>
              <a:t>Обеспечить психологическое сопровождение и подготовку выпускников и родителей к ГИА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81944" y="1846821"/>
            <a:ext cx="5835445" cy="830997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Обеспечить качественный отбор и подготовку сотрудников ППЭ в целях соблюдения процедуры экзамена и создания доброжелательной атмосферы участников ЕГЭ / ОГЭ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00994" y="2802527"/>
            <a:ext cx="5833608" cy="830997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Организовать качественную работу общественных наблюдателей (аккредитация, обучение, контроль прихода на ЕГЭ / ОГЭ) в </a:t>
            </a:r>
            <a:r>
              <a:rPr lang="en-US" sz="1600" dirty="0"/>
              <a:t>100</a:t>
            </a:r>
            <a:r>
              <a:rPr lang="ru-RU" sz="1600" dirty="0"/>
              <a:t>% ППЭ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1943" y="2654929"/>
            <a:ext cx="5833608" cy="830997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Организовать многократное информирование обучающихся и родителей об ответственности за использование на экзамене запрещенных устройств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1943" y="4462869"/>
            <a:ext cx="5835445" cy="830997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Усилить меры информационной безопасности, обеспечивающие предотвращение использования участниками ЕГЭ на экзамене запрещенных средств (</a:t>
            </a:r>
            <a:r>
              <a:rPr lang="ru-RU" sz="1600" dirty="0" err="1"/>
              <a:t>микронаушников</a:t>
            </a:r>
            <a:r>
              <a:rPr lang="ru-RU" sz="1600" dirty="0"/>
              <a:t>, камер и др.)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56378" y="6333043"/>
            <a:ext cx="762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Сохранить место Самарской области во всероссийском рейтинге</a:t>
            </a:r>
          </a:p>
        </p:txBody>
      </p:sp>
      <p:graphicFrame>
        <p:nvGraphicFramePr>
          <p:cNvPr id="24" name="Схема 23"/>
          <p:cNvGraphicFramePr/>
          <p:nvPr/>
        </p:nvGraphicFramePr>
        <p:xfrm>
          <a:off x="1232010" y="5113364"/>
          <a:ext cx="9679734" cy="1327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29083" y="3553602"/>
            <a:ext cx="5837282" cy="830997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/>
              <a:t>Обеспечить ВШК</a:t>
            </a:r>
            <a:r>
              <a:rPr lang="en-US" sz="1600" dirty="0"/>
              <a:t> </a:t>
            </a:r>
            <a:r>
              <a:rPr lang="ru-RU" sz="1600" dirty="0"/>
              <a:t>за объективным оцениванием, в том числе выпускников, претендующих на получение аттестата особого образца</a:t>
            </a:r>
          </a:p>
        </p:txBody>
      </p:sp>
    </p:spTree>
    <p:extLst>
      <p:ext uri="{BB962C8B-B14F-4D97-AF65-F5344CB8AC3E}">
        <p14:creationId xmlns:p14="http://schemas.microsoft.com/office/powerpoint/2010/main" val="118186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4124202938"/>
              </p:ext>
            </p:extLst>
          </p:nvPr>
        </p:nvGraphicFramePr>
        <p:xfrm>
          <a:off x="270976" y="809740"/>
          <a:ext cx="11793506" cy="548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4" descr="https://image.jimcdn.com/app/cms/image/transf/none/path/s8104d6320bf57417/image/if0618185fdcc8452/version/1571664692/imag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1223" y="3507309"/>
            <a:ext cx="2080450" cy="56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999" y="1105003"/>
            <a:ext cx="2019299" cy="53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Группа 29"/>
          <p:cNvGrpSpPr>
            <a:grpSpLocks/>
          </p:cNvGrpSpPr>
          <p:nvPr/>
        </p:nvGrpSpPr>
        <p:grpSpPr bwMode="auto">
          <a:xfrm>
            <a:off x="8467" y="-11056"/>
            <a:ext cx="12200466" cy="772363"/>
            <a:chOff x="-17878" y="1388544"/>
            <a:chExt cx="9209167" cy="1335231"/>
          </a:xfrm>
        </p:grpSpPr>
        <p:sp>
          <p:nvSpPr>
            <p:cNvPr id="25" name="Полилиния 24"/>
            <p:cNvSpPr/>
            <p:nvPr/>
          </p:nvSpPr>
          <p:spPr>
            <a:xfrm>
              <a:off x="3289370" y="1388544"/>
              <a:ext cx="503277" cy="1231275"/>
            </a:xfrm>
            <a:custGeom>
              <a:avLst/>
              <a:gdLst>
                <a:gd name="connsiteX0" fmla="*/ 621102 w 621102"/>
                <a:gd name="connsiteY0" fmla="*/ 0 h 1155940"/>
                <a:gd name="connsiteX1" fmla="*/ 0 w 621102"/>
                <a:gd name="connsiteY1" fmla="*/ 1155940 h 1155940"/>
                <a:gd name="connsiteX2" fmla="*/ 0 w 621102"/>
                <a:gd name="connsiteY2" fmla="*/ 1155940 h 115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102" h="1155940">
                  <a:moveTo>
                    <a:pt x="621102" y="0"/>
                  </a:moveTo>
                  <a:lnTo>
                    <a:pt x="0" y="1155940"/>
                  </a:lnTo>
                  <a:lnTo>
                    <a:pt x="0" y="1155940"/>
                  </a:lnTo>
                </a:path>
              </a:pathLst>
            </a:custGeom>
            <a:noFill/>
            <a:ln w="28575"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3792647" y="1395364"/>
              <a:ext cx="5398642" cy="79350"/>
            </a:xfrm>
            <a:custGeom>
              <a:avLst/>
              <a:gdLst>
                <a:gd name="connsiteX0" fmla="*/ 0 w 7349706"/>
                <a:gd name="connsiteY0" fmla="*/ 0 h 0"/>
                <a:gd name="connsiteX1" fmla="*/ 7349706 w 734970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49706">
                  <a:moveTo>
                    <a:pt x="0" y="0"/>
                  </a:moveTo>
                  <a:lnTo>
                    <a:pt x="7349706" y="0"/>
                  </a:lnTo>
                </a:path>
              </a:pathLst>
            </a:custGeom>
            <a:noFill/>
            <a:ln w="28575"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-17878" y="2628008"/>
              <a:ext cx="3307248" cy="95767"/>
            </a:xfrm>
            <a:custGeom>
              <a:avLst/>
              <a:gdLst>
                <a:gd name="connsiteX0" fmla="*/ 1233578 w 1233578"/>
                <a:gd name="connsiteY0" fmla="*/ 0 h 0"/>
                <a:gd name="connsiteX1" fmla="*/ 0 w 123357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3578">
                  <a:moveTo>
                    <a:pt x="1233578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056717" y="167906"/>
            <a:ext cx="6449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Государственная итоговая аттестация в 2022 году в цифрах</a:t>
            </a:r>
          </a:p>
        </p:txBody>
      </p:sp>
    </p:spTree>
    <p:extLst>
      <p:ext uri="{BB962C8B-B14F-4D97-AF65-F5344CB8AC3E}">
        <p14:creationId xmlns:p14="http://schemas.microsoft.com/office/powerpoint/2010/main" val="234615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9965" y="865805"/>
            <a:ext cx="43568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Критерии оценки эффективности организационно-технологического обеспечения проведения </a:t>
            </a:r>
          </a:p>
          <a:p>
            <a:pPr algn="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подход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71629890"/>
              </p:ext>
            </p:extLst>
          </p:nvPr>
        </p:nvGraphicFramePr>
        <p:xfrm>
          <a:off x="2048933" y="949868"/>
          <a:ext cx="9685865" cy="5570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8737" y="228600"/>
            <a:ext cx="6945554" cy="307777"/>
          </a:xfrm>
        </p:spPr>
        <p:txBody>
          <a:bodyPr/>
          <a:lstStyle/>
          <a:p>
            <a:r>
              <a:rPr lang="ru-RU" sz="2000" dirty="0"/>
              <a:t>Эффективность обеспечения проведения ГИА 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15120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9817" y="984017"/>
          <a:ext cx="11732158" cy="8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305553" y="2133601"/>
          <a:ext cx="11533516" cy="241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708" y="44113"/>
            <a:ext cx="579458" cy="620201"/>
          </a:xfrm>
          <a:prstGeom prst="rect">
            <a:avLst/>
          </a:prstGeom>
        </p:spPr>
      </p:pic>
      <p:sp>
        <p:nvSpPr>
          <p:cNvPr id="20" name="Прямоугольник с одним вырезанным углом 19"/>
          <p:cNvSpPr/>
          <p:nvPr/>
        </p:nvSpPr>
        <p:spPr>
          <a:xfrm>
            <a:off x="3239977" y="4810579"/>
            <a:ext cx="2700000" cy="1016451"/>
          </a:xfrm>
          <a:prstGeom prst="snip1Rect">
            <a:avLst>
              <a:gd name="adj" fmla="val 2685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85725">
              <a:lnSpc>
                <a:spcPct val="50000"/>
              </a:lnSpc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Самарское ТУ– 99 чел.;</a:t>
            </a:r>
          </a:p>
          <a:p>
            <a:pPr marL="85725">
              <a:lnSpc>
                <a:spcPct val="50000"/>
              </a:lnSpc>
              <a:spcAft>
                <a:spcPts val="600"/>
              </a:spcAft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Тольяттинское – 21 чел.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>
            <a:off x="365578" y="4810580"/>
            <a:ext cx="2700000" cy="1016451"/>
          </a:xfrm>
          <a:prstGeom prst="snip1Rect">
            <a:avLst>
              <a:gd name="adj" fmla="val 2685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85725"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СНИЛС :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Самарское ТУ - 12 чел.</a:t>
            </a:r>
          </a:p>
        </p:txBody>
      </p:sp>
      <p:sp>
        <p:nvSpPr>
          <p:cNvPr id="23" name="Прямоугольник с одним вырезанным углом 22"/>
          <p:cNvSpPr/>
          <p:nvPr/>
        </p:nvSpPr>
        <p:spPr>
          <a:xfrm>
            <a:off x="9119053" y="4819314"/>
            <a:ext cx="2700000" cy="1016451"/>
          </a:xfrm>
          <a:prstGeom prst="snip1Rect">
            <a:avLst>
              <a:gd name="adj" fmla="val 2685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85725"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Самарское ТУ  </a:t>
            </a:r>
          </a:p>
          <a:p>
            <a:pPr marL="85725"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17.06.2022 - 146 ППЭ-Дом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618" y="2160611"/>
            <a:ext cx="360000" cy="38232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653" y="2159821"/>
            <a:ext cx="329600" cy="35474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655" y="2160611"/>
            <a:ext cx="329600" cy="35474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96" y="2159820"/>
            <a:ext cx="329600" cy="3547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05400" y="100654"/>
            <a:ext cx="6331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Контроль готовности к ЕГЭ </a:t>
            </a:r>
          </a:p>
          <a:p>
            <a:r>
              <a:rPr lang="ru-RU" dirty="0"/>
              <a:t>(максимальное количество баллов по критерию – 100 баллов)</a:t>
            </a:r>
          </a:p>
        </p:txBody>
      </p:sp>
    </p:spTree>
    <p:extLst>
      <p:ext uri="{BB962C8B-B14F-4D97-AF65-F5344CB8AC3E}">
        <p14:creationId xmlns:p14="http://schemas.microsoft.com/office/powerpoint/2010/main" val="73261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622" y="46136"/>
            <a:ext cx="579458" cy="615393"/>
          </a:xfrm>
          <a:prstGeom prst="rect">
            <a:avLst/>
          </a:prstGeom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838200" y="2854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36518" y="2115651"/>
            <a:ext cx="11085279" cy="2809229"/>
            <a:chOff x="773346" y="924948"/>
            <a:chExt cx="10828104" cy="3647051"/>
          </a:xfrm>
        </p:grpSpPr>
        <p:graphicFrame>
          <p:nvGraphicFramePr>
            <p:cNvPr id="33" name="Схема 32"/>
            <p:cNvGraphicFramePr/>
            <p:nvPr/>
          </p:nvGraphicFramePr>
          <p:xfrm>
            <a:off x="773346" y="931364"/>
            <a:ext cx="10828104" cy="364063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18" name="Группа 17"/>
            <p:cNvGrpSpPr/>
            <p:nvPr/>
          </p:nvGrpSpPr>
          <p:grpSpPr>
            <a:xfrm>
              <a:off x="3672939" y="924948"/>
              <a:ext cx="728657" cy="775854"/>
              <a:chOff x="2643551" y="1111756"/>
              <a:chExt cx="1417120" cy="1417121"/>
            </a:xfrm>
          </p:grpSpPr>
          <p:sp>
            <p:nvSpPr>
              <p:cNvPr id="19" name="Плюс 18"/>
              <p:cNvSpPr/>
              <p:nvPr/>
            </p:nvSpPr>
            <p:spPr>
              <a:xfrm>
                <a:off x="2643551" y="1111756"/>
                <a:ext cx="1417120" cy="1417121"/>
              </a:xfrm>
              <a:prstGeom prst="mathPlus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0" name="Плюс 4"/>
              <p:cNvSpPr/>
              <p:nvPr/>
            </p:nvSpPr>
            <p:spPr>
              <a:xfrm>
                <a:off x="2831391" y="1653663"/>
                <a:ext cx="1041443" cy="3333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000" kern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7657577" y="924948"/>
              <a:ext cx="728657" cy="775854"/>
              <a:chOff x="2643551" y="1111756"/>
              <a:chExt cx="1417120" cy="1417121"/>
            </a:xfrm>
          </p:grpSpPr>
          <p:sp>
            <p:nvSpPr>
              <p:cNvPr id="22" name="Плюс 21"/>
              <p:cNvSpPr/>
              <p:nvPr/>
            </p:nvSpPr>
            <p:spPr>
              <a:xfrm>
                <a:off x="2643551" y="1111756"/>
                <a:ext cx="1417120" cy="1417121"/>
              </a:xfrm>
              <a:prstGeom prst="mathPlus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3" name="Плюс 4"/>
              <p:cNvSpPr/>
              <p:nvPr/>
            </p:nvSpPr>
            <p:spPr>
              <a:xfrm>
                <a:off x="2831391" y="1653663"/>
                <a:ext cx="1041443" cy="3333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000" kern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24" name="Схема 23"/>
          <p:cNvGraphicFramePr/>
          <p:nvPr/>
        </p:nvGraphicFramePr>
        <p:xfrm>
          <a:off x="267182" y="898292"/>
          <a:ext cx="11628000" cy="8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7" name="Прямоугольник с одним вырезанным углом 26"/>
          <p:cNvSpPr/>
          <p:nvPr/>
        </p:nvSpPr>
        <p:spPr>
          <a:xfrm>
            <a:off x="8586259" y="5170821"/>
            <a:ext cx="2950243" cy="1016451"/>
          </a:xfrm>
          <a:prstGeom prst="snip1Rect">
            <a:avLst>
              <a:gd name="adj" fmla="val 2685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85725">
              <a:spcAft>
                <a:spcPts val="600"/>
              </a:spcAft>
            </a:pPr>
            <a:r>
              <a:rPr lang="ru-RU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Кинельское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 (ППЭ 8);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Самарское ТУ (ППЭ  29, 33); 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Тольяттинское ТУ / ДО (ППЭ  59).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194" y="2778588"/>
            <a:ext cx="329600" cy="3547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22" y="2732083"/>
            <a:ext cx="360000" cy="3823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084" y="2732083"/>
            <a:ext cx="360000" cy="3823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82146" y="110907"/>
            <a:ext cx="5688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Соблюдение сроков проведения экзаменов </a:t>
            </a:r>
          </a:p>
          <a:p>
            <a:r>
              <a:rPr lang="ru-RU" dirty="0"/>
              <a:t>(максимальное количество баллов по критерию – 150)</a:t>
            </a:r>
          </a:p>
        </p:txBody>
      </p:sp>
    </p:spTree>
    <p:extLst>
      <p:ext uri="{BB962C8B-B14F-4D97-AF65-F5344CB8AC3E}">
        <p14:creationId xmlns:p14="http://schemas.microsoft.com/office/powerpoint/2010/main" val="385864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42904" y="1008965"/>
          <a:ext cx="4890334" cy="344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2876"/>
            <a:ext cx="601068" cy="638343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42975" y="26336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5090" y="4089010"/>
            <a:ext cx="400689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значит метка отработана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https://www.smotriege.ru/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Метка подтверждена Модератором.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отработки не нарушены:</a:t>
            </a:r>
          </a:p>
          <a:p>
            <a:pPr marL="534988" lvl="2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15 мин – на отработку в ППЭ</a:t>
            </a:r>
          </a:p>
          <a:p>
            <a:pPr marL="534988" lvl="2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5 мин – на проверку ОИВ.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Отработана до завершения экзамена!</a:t>
            </a:r>
          </a:p>
          <a:p>
            <a:pPr marL="534988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системе мониторинга ППЭ нет статуса «экзамен завершен».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5090" y="788264"/>
            <a:ext cx="5197155" cy="329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с одним вырезанным углом 18"/>
          <p:cNvSpPr/>
          <p:nvPr/>
        </p:nvSpPr>
        <p:spPr>
          <a:xfrm>
            <a:off x="503155" y="5128936"/>
            <a:ext cx="3390828" cy="1087219"/>
          </a:xfrm>
          <a:prstGeom prst="snip1Rect">
            <a:avLst>
              <a:gd name="adj" fmla="val 2685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85725">
              <a:spcAft>
                <a:spcPts val="600"/>
              </a:spcAft>
            </a:pPr>
            <a:r>
              <a:rPr lang="ru-RU" sz="1300" dirty="0">
                <a:solidFill>
                  <a:schemeClr val="tx1"/>
                </a:solidFill>
              </a:rPr>
              <a:t>Отработка метки ОИВ более 20 минут:</a:t>
            </a:r>
          </a:p>
          <a:p>
            <a:pPr marL="85725"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Западное;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Отрадненское.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28" y="2349883"/>
            <a:ext cx="360000" cy="38746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9866956" y="1016981"/>
            <a:ext cx="2148762" cy="5407802"/>
            <a:chOff x="9928461" y="943683"/>
            <a:chExt cx="2148762" cy="540780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8461" y="2633663"/>
              <a:ext cx="2148762" cy="37178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1266272" y="5807094"/>
              <a:ext cx="7152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10:56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1275542" y="4492574"/>
              <a:ext cx="7152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11:00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8461" y="943683"/>
              <a:ext cx="2148762" cy="19258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11264909" y="3936365"/>
              <a:ext cx="7152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11:04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1284810" y="3373188"/>
              <a:ext cx="7152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11:11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1284810" y="2869932"/>
              <a:ext cx="7152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11:17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1312455" y="1906621"/>
              <a:ext cx="7152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11:23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1244136" y="1299858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11:28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55" y="1062321"/>
            <a:ext cx="360000" cy="3823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28" y="3453910"/>
            <a:ext cx="360000" cy="3823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2898" y="1037514"/>
            <a:ext cx="1132728" cy="153899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77290" y="126380"/>
            <a:ext cx="11909910" cy="615553"/>
          </a:xfrm>
        </p:spPr>
        <p:txBody>
          <a:bodyPr/>
          <a:lstStyle/>
          <a:p>
            <a:r>
              <a:rPr lang="ru-RU" sz="2000" dirty="0"/>
              <a:t>Онлайн видеонаблюдение в пунктах проведения экзамена</a:t>
            </a:r>
            <a:br>
              <a:rPr lang="ru-RU" sz="2000" dirty="0"/>
            </a:br>
            <a:r>
              <a:rPr lang="ru-RU" sz="2000" dirty="0"/>
              <a:t> (максимальное </a:t>
            </a:r>
            <a:r>
              <a:rPr lang="ru-RU" sz="2000" dirty="0" err="1"/>
              <a:t>оличество</a:t>
            </a:r>
            <a:r>
              <a:rPr lang="ru-RU" sz="2000" dirty="0"/>
              <a:t> баллов по критерию – 100 баллов)</a:t>
            </a:r>
          </a:p>
        </p:txBody>
      </p:sp>
    </p:spTree>
    <p:extLst>
      <p:ext uri="{BB962C8B-B14F-4D97-AF65-F5344CB8AC3E}">
        <p14:creationId xmlns:p14="http://schemas.microsoft.com/office/powerpoint/2010/main" val="310498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3341" y="954506"/>
          <a:ext cx="91940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326980" y="1251621"/>
          <a:ext cx="6616996" cy="88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1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Общее количество во все</a:t>
                      </a:r>
                      <a:r>
                        <a:rPr lang="ru-RU" sz="1400" baseline="0" dirty="0"/>
                        <a:t> экзаменационные дни наблюдателей СИЦ от округа, </a:t>
                      </a:r>
                    </a:p>
                    <a:p>
                      <a:pPr algn="ctr"/>
                      <a:r>
                        <a:rPr lang="ru-RU" sz="1400" baseline="0" dirty="0"/>
                        <a:t>больше 1 часа смотревших 4 и более аудиторий 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Общее количество наблюдателей СИЦ от округа во</a:t>
                      </a:r>
                      <a:r>
                        <a:rPr lang="ru-RU" sz="1400" baseline="0" dirty="0"/>
                        <a:t> все экзаменационные дни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69584" y="3907940"/>
          <a:ext cx="6555316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Общее количество ППЭ-дней</a:t>
                      </a:r>
                      <a:r>
                        <a:rPr lang="ru-RU" sz="1400" baseline="0" dirty="0"/>
                        <a:t> с присутствием </a:t>
                      </a:r>
                      <a:r>
                        <a:rPr lang="ru-RU" sz="1400" dirty="0"/>
                        <a:t>общественных наблюдателей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Общее количество ППЭ-дней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908263" y="1588006"/>
            <a:ext cx="951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</a:t>
            </a:r>
            <a:r>
              <a:rPr lang="ru-RU" sz="1600" dirty="0"/>
              <a:t>100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55530" y="4105054"/>
            <a:ext cx="86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</a:t>
            </a:r>
            <a:r>
              <a:rPr lang="ru-RU" sz="1600" dirty="0"/>
              <a:t>100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2667" y="3294050"/>
            <a:ext cx="886086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из 10 баллов – все ТУ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7470" y="2222325"/>
            <a:ext cx="6680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/>
              <a:t>Количество баллов за критерий определяется в соответствии </a:t>
            </a:r>
            <a:br>
              <a:rPr lang="ru-RU" sz="1400" i="1" dirty="0"/>
            </a:br>
            <a:r>
              <a:rPr lang="ru-RU" sz="1400" i="1" dirty="0"/>
              <a:t>со следующими значениями показателя: </a:t>
            </a:r>
            <a:br>
              <a:rPr lang="ru-RU" sz="1400" i="1" dirty="0"/>
            </a:br>
            <a:r>
              <a:rPr lang="ru-RU" sz="1400" i="1" dirty="0"/>
              <a:t>95–100% –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баллов</a:t>
            </a:r>
            <a:r>
              <a:rPr lang="ru-RU" sz="1400" i="1" dirty="0"/>
              <a:t>; 90–95% –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баллов</a:t>
            </a:r>
            <a:r>
              <a:rPr lang="ru-RU" sz="1400" i="1" dirty="0"/>
              <a:t>; до 80%–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баллов</a:t>
            </a:r>
            <a:r>
              <a:rPr lang="ru-RU" sz="1400" i="1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7077" y="5036653"/>
            <a:ext cx="6420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/>
              <a:t>Количество баллов за критерий определяется в соответствии </a:t>
            </a:r>
            <a:br>
              <a:rPr lang="ru-RU" sz="1400" i="1" dirty="0"/>
            </a:br>
            <a:r>
              <a:rPr lang="ru-RU" sz="1400" i="1" dirty="0"/>
              <a:t>со следующими значениями показателя: </a:t>
            </a:r>
            <a:br>
              <a:rPr lang="ru-RU" sz="1400" i="1" dirty="0"/>
            </a:br>
            <a:r>
              <a:rPr lang="ru-RU" sz="1600" i="1" dirty="0">
                <a:solidFill>
                  <a:srgbClr val="FF0000"/>
                </a:solidFill>
              </a:rPr>
              <a:t>96–100% –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баллов</a:t>
            </a:r>
            <a:r>
              <a:rPr lang="ru-RU" sz="1400" i="1" dirty="0"/>
              <a:t>, 90–95% –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баллов</a:t>
            </a:r>
            <a:r>
              <a:rPr lang="ru-RU" sz="1400" i="1" dirty="0"/>
              <a:t>, до 80% –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баллов</a:t>
            </a:r>
            <a:r>
              <a:rPr lang="ru-RU" sz="1400" i="1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7369" y="5874417"/>
            <a:ext cx="8826161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 40 из 40 баллов – 10 ТУ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64817"/>
            <a:ext cx="579458" cy="615393"/>
          </a:xfrm>
          <a:prstGeom prst="rect">
            <a:avLst/>
          </a:prstGeom>
        </p:spPr>
      </p:pic>
      <p:sp>
        <p:nvSpPr>
          <p:cNvPr id="29" name="Блок-схема: извлечение 28"/>
          <p:cNvSpPr/>
          <p:nvPr/>
        </p:nvSpPr>
        <p:spPr>
          <a:xfrm rot="10800000">
            <a:off x="11341178" y="3125833"/>
            <a:ext cx="529128" cy="409331"/>
          </a:xfrm>
          <a:prstGeom prst="flowChartExtra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313334" y="3631875"/>
          <a:ext cx="2819400" cy="226695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11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ТУ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Дата экзамена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Код ППЭ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Поволжское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27.06.2022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Самарское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30.05.2022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Самарское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09.06.2022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Самарское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17.06.2022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Самарское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23.06.2022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Самарское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24.06.2022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Самарское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28.06.2022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Самарское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29.06.2022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Самарское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30.06.2022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Самарское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02.07.2022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Северо-Восточное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30.05.2022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Северо-Восточное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03.06.2022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Северо-Восточное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27.06.2022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9824951" y="3165832"/>
            <a:ext cx="140134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ППЭ без ОН: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11419" y="2970784"/>
            <a:ext cx="35076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srgbClr val="FF0000"/>
                </a:solidFill>
              </a:rPr>
              <a:t>В 2023 году: 100% – </a:t>
            </a: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баллов;</a:t>
            </a:r>
            <a:r>
              <a:rPr lang="ru-RU" sz="1200" i="1" dirty="0">
                <a:solidFill>
                  <a:srgbClr val="FF0000"/>
                </a:solidFill>
              </a:rPr>
              <a:t> 93–99% – </a:t>
            </a: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баллов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11419" y="6332210"/>
            <a:ext cx="2228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srgbClr val="FF0000"/>
                </a:solidFill>
              </a:rPr>
              <a:t>В 2023 году: 100% – </a:t>
            </a: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баллов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11" y="3301327"/>
            <a:ext cx="360000" cy="3823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99" y="5852531"/>
            <a:ext cx="360000" cy="3823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26140" y="26279"/>
            <a:ext cx="6744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Объективность проведения ГИА -11 </a:t>
            </a:r>
          </a:p>
          <a:p>
            <a:r>
              <a:rPr lang="ru-RU" dirty="0"/>
              <a:t>(максимальное количество баллов по критерию – 50 баллов)</a:t>
            </a:r>
          </a:p>
        </p:txBody>
      </p:sp>
    </p:spTree>
    <p:extLst>
      <p:ext uri="{BB962C8B-B14F-4D97-AF65-F5344CB8AC3E}">
        <p14:creationId xmlns:p14="http://schemas.microsoft.com/office/powerpoint/2010/main" val="1392972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5976</Words>
  <Application>Microsoft Office PowerPoint</Application>
  <PresentationFormat>Широкоэкранный</PresentationFormat>
  <Paragraphs>1874</Paragraphs>
  <Slides>32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Презентация PowerPoint</vt:lpstr>
      <vt:lpstr>Итоги всероссийского рейтинга</vt:lpstr>
      <vt:lpstr>Презентация PowerPoint</vt:lpstr>
      <vt:lpstr>Презентация PowerPoint</vt:lpstr>
      <vt:lpstr>Эффективность обеспечения проведения ГИА в 2022 году</vt:lpstr>
      <vt:lpstr>Презентация PowerPoint</vt:lpstr>
      <vt:lpstr>Презентация PowerPoint</vt:lpstr>
      <vt:lpstr>Онлайн видеонаблюдение в пунктах проведения экзамена  (максимальное оличество баллов по критерию – 100 баллов)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проведения  итогового собеседования по русскому языку в 2022 году</dc:title>
  <dc:creator>Denis Usov</dc:creator>
  <cp:lastModifiedBy>VH</cp:lastModifiedBy>
  <cp:revision>20</cp:revision>
  <cp:lastPrinted>2022-11-17T13:10:34Z</cp:lastPrinted>
  <dcterms:created xsi:type="dcterms:W3CDTF">2022-01-27T07:28:11Z</dcterms:created>
  <dcterms:modified xsi:type="dcterms:W3CDTF">2022-11-18T05:13:29Z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2022-01-25T00:00:00Z</vt:filetime>
  </property>
  <property fmtid="{D5CDD505-2E9C-101B-9397-08002B2CF9AE}" pid="3" name="LastSaved">
    <vt:filetime>2022-01-27T00:00:00Z</vt:filetime>
  </property>
</Properties>
</file>