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3" r:id="rId4"/>
    <p:sldId id="274" r:id="rId5"/>
    <p:sldId id="271" r:id="rId6"/>
    <p:sldId id="265" r:id="rId7"/>
    <p:sldId id="266" r:id="rId8"/>
    <p:sldId id="260" r:id="rId9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221668"/>
    <a:srgbClr val="FBFCFF"/>
    <a:srgbClr val="FEFDFF"/>
    <a:srgbClr val="FBFC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76"/>
  </p:normalViewPr>
  <p:slideViewPr>
    <p:cSldViewPr>
      <p:cViewPr varScale="1">
        <p:scale>
          <a:sx n="111" d="100"/>
          <a:sy n="111" d="100"/>
        </p:scale>
        <p:origin x="-57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1A6CE-17AD-42BB-97E2-71B5B6CB3612}" type="doc">
      <dgm:prSet loTypeId="urn:microsoft.com/office/officeart/2005/8/layout/process4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9BF0BE-B236-491A-838A-9A56103E9E54}">
      <dgm:prSet phldrT="[Текст]" custT="1"/>
      <dgm:spPr/>
      <dgm:t>
        <a:bodyPr/>
        <a:lstStyle/>
        <a:p>
          <a:r>
            <a:rPr lang="ru-RU" sz="2400" b="1" dirty="0" smtClean="0"/>
            <a:t>Рабочая группа на региональном уровне</a:t>
          </a:r>
          <a:endParaRPr lang="ru-RU" sz="2400" b="1" dirty="0"/>
        </a:p>
      </dgm:t>
    </dgm:pt>
    <dgm:pt modelId="{919AAEE6-921C-491D-89D6-A0C8D8393455}" type="parTrans" cxnId="{FB93AEE5-4B51-49E8-8CA5-93C06675C79F}">
      <dgm:prSet/>
      <dgm:spPr/>
      <dgm:t>
        <a:bodyPr/>
        <a:lstStyle/>
        <a:p>
          <a:endParaRPr lang="ru-RU"/>
        </a:p>
      </dgm:t>
    </dgm:pt>
    <dgm:pt modelId="{48E772B8-7093-4C56-AC8B-E401A87B080C}" type="sibTrans" cxnId="{FB93AEE5-4B51-49E8-8CA5-93C06675C79F}">
      <dgm:prSet/>
      <dgm:spPr/>
      <dgm:t>
        <a:bodyPr/>
        <a:lstStyle/>
        <a:p>
          <a:endParaRPr lang="ru-RU"/>
        </a:p>
      </dgm:t>
    </dgm:pt>
    <dgm:pt modelId="{51F6097E-5BF9-4165-B406-764A2E28EA81}">
      <dgm:prSet phldrT="[Текст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Министерство образования Омской области</a:t>
          </a:r>
          <a:endParaRPr lang="ru-RU" sz="1050" dirty="0"/>
        </a:p>
      </dgm:t>
    </dgm:pt>
    <dgm:pt modelId="{4CDDBA62-DD2C-4560-B127-918E4B72551F}" type="parTrans" cxnId="{04DA5249-E3A6-42F0-9A3D-D80C1CC4A911}">
      <dgm:prSet/>
      <dgm:spPr/>
      <dgm:t>
        <a:bodyPr/>
        <a:lstStyle/>
        <a:p>
          <a:endParaRPr lang="ru-RU"/>
        </a:p>
      </dgm:t>
    </dgm:pt>
    <dgm:pt modelId="{5886720F-ABF0-4BAD-8352-42A772536FA2}" type="sibTrans" cxnId="{04DA5249-E3A6-42F0-9A3D-D80C1CC4A911}">
      <dgm:prSet/>
      <dgm:spPr/>
      <dgm:t>
        <a:bodyPr/>
        <a:lstStyle/>
        <a:p>
          <a:endParaRPr lang="ru-RU"/>
        </a:p>
      </dgm:t>
    </dgm:pt>
    <dgm:pt modelId="{869F6778-2280-48ED-9199-83EC4B691022}">
      <dgm:prSet phldrT="[Текст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Руководитель ресурсного центра РДШ</a:t>
          </a:r>
          <a:endParaRPr lang="ru-RU" sz="1050" dirty="0"/>
        </a:p>
      </dgm:t>
    </dgm:pt>
    <dgm:pt modelId="{640336E5-8EDD-4B0D-9E1E-DF2E95ADDC0D}" type="parTrans" cxnId="{14F1455A-913A-4DF5-A9B2-9A872B163173}">
      <dgm:prSet/>
      <dgm:spPr/>
      <dgm:t>
        <a:bodyPr/>
        <a:lstStyle/>
        <a:p>
          <a:endParaRPr lang="ru-RU"/>
        </a:p>
      </dgm:t>
    </dgm:pt>
    <dgm:pt modelId="{17424B0C-ACD1-4A66-BC2F-57DA253331E7}" type="sibTrans" cxnId="{14F1455A-913A-4DF5-A9B2-9A872B163173}">
      <dgm:prSet/>
      <dgm:spPr/>
      <dgm:t>
        <a:bodyPr/>
        <a:lstStyle/>
        <a:p>
          <a:endParaRPr lang="ru-RU"/>
        </a:p>
      </dgm:t>
    </dgm:pt>
    <dgm:pt modelId="{791DE932-3088-41E3-8B34-0B330C491A74}">
      <dgm:prSet phldrT="[Текст]" custT="1"/>
      <dgm:spPr/>
      <dgm:t>
        <a:bodyPr/>
        <a:lstStyle/>
        <a:p>
          <a:r>
            <a:rPr lang="ru-RU" sz="2400" b="1" dirty="0" smtClean="0"/>
            <a:t>Рабочая группа на муниципальном уровне </a:t>
          </a:r>
          <a:endParaRPr lang="ru-RU" sz="2400" b="1" dirty="0"/>
        </a:p>
      </dgm:t>
    </dgm:pt>
    <dgm:pt modelId="{2944BFF8-1BAB-4DB8-BEC6-F0DBD9DA617F}" type="parTrans" cxnId="{FB567E20-3523-498C-8780-27FAF835D6AE}">
      <dgm:prSet/>
      <dgm:spPr/>
      <dgm:t>
        <a:bodyPr/>
        <a:lstStyle/>
        <a:p>
          <a:endParaRPr lang="ru-RU"/>
        </a:p>
      </dgm:t>
    </dgm:pt>
    <dgm:pt modelId="{5861E173-9517-4A16-89A2-DD1CB9A83CE3}" type="sibTrans" cxnId="{FB567E20-3523-498C-8780-27FAF835D6AE}">
      <dgm:prSet/>
      <dgm:spPr/>
      <dgm:t>
        <a:bodyPr/>
        <a:lstStyle/>
        <a:p>
          <a:endParaRPr lang="ru-RU"/>
        </a:p>
      </dgm:t>
    </dgm:pt>
    <dgm:pt modelId="{6F639DDF-007A-41AC-9FA9-425A1237CD3F}">
      <dgm:prSet phldrT="[Текст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Руководитель муниципального органов управления образованием </a:t>
          </a:r>
          <a:endParaRPr lang="ru-RU" sz="1050" dirty="0"/>
        </a:p>
      </dgm:t>
    </dgm:pt>
    <dgm:pt modelId="{46E72F30-F6A6-4610-AC68-AE9743606EAA}" type="parTrans" cxnId="{C9200EB7-D354-4AEF-B06D-08C5C18A0EDF}">
      <dgm:prSet/>
      <dgm:spPr/>
      <dgm:t>
        <a:bodyPr/>
        <a:lstStyle/>
        <a:p>
          <a:endParaRPr lang="ru-RU"/>
        </a:p>
      </dgm:t>
    </dgm:pt>
    <dgm:pt modelId="{AD789830-919A-48F1-B8FD-9F37AB579E83}" type="sibTrans" cxnId="{C9200EB7-D354-4AEF-B06D-08C5C18A0EDF}">
      <dgm:prSet/>
      <dgm:spPr/>
      <dgm:t>
        <a:bodyPr/>
        <a:lstStyle/>
        <a:p>
          <a:endParaRPr lang="ru-RU"/>
        </a:p>
      </dgm:t>
    </dgm:pt>
    <dgm:pt modelId="{FF9A07E6-B4E2-461A-93C3-03552E6A28D6}">
      <dgm:prSet phldrT="[Текст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Руководители пилотных школ</a:t>
          </a:r>
          <a:endParaRPr lang="ru-RU" sz="1050" dirty="0"/>
        </a:p>
      </dgm:t>
    </dgm:pt>
    <dgm:pt modelId="{091149A9-AF0F-444A-A3BE-461F4E239CD8}" type="parTrans" cxnId="{7842B774-CC35-4180-9EF8-714FD09280D8}">
      <dgm:prSet/>
      <dgm:spPr/>
      <dgm:t>
        <a:bodyPr/>
        <a:lstStyle/>
        <a:p>
          <a:endParaRPr lang="ru-RU"/>
        </a:p>
      </dgm:t>
    </dgm:pt>
    <dgm:pt modelId="{16347FBC-2B8D-472D-A3B8-1FD76A8F1056}" type="sibTrans" cxnId="{7842B774-CC35-4180-9EF8-714FD09280D8}">
      <dgm:prSet/>
      <dgm:spPr/>
      <dgm:t>
        <a:bodyPr/>
        <a:lstStyle/>
        <a:p>
          <a:endParaRPr lang="ru-RU"/>
        </a:p>
      </dgm:t>
    </dgm:pt>
    <dgm:pt modelId="{E84750E6-33AB-45AE-ADE0-DD3E65AC40AE}">
      <dgm:prSet phldrT="[Текст]" custT="1"/>
      <dgm:spPr/>
      <dgm:t>
        <a:bodyPr/>
        <a:lstStyle/>
        <a:p>
          <a:r>
            <a:rPr lang="ru-RU" sz="2000" b="1" dirty="0" smtClean="0"/>
            <a:t>Штаб воспитательной работы на уровне образовательной организации</a:t>
          </a:r>
          <a:endParaRPr lang="ru-RU" sz="2000" b="1" dirty="0"/>
        </a:p>
      </dgm:t>
    </dgm:pt>
    <dgm:pt modelId="{7322CF33-1FC9-4EAF-AA7F-FA4A987E86E9}" type="parTrans" cxnId="{A09FD7EB-6B50-476E-8D5E-D021D4F1A27A}">
      <dgm:prSet/>
      <dgm:spPr/>
      <dgm:t>
        <a:bodyPr/>
        <a:lstStyle/>
        <a:p>
          <a:endParaRPr lang="ru-RU"/>
        </a:p>
      </dgm:t>
    </dgm:pt>
    <dgm:pt modelId="{B942575A-6282-4CCE-A9DB-499B7A0BCDED}" type="sibTrans" cxnId="{A09FD7EB-6B50-476E-8D5E-D021D4F1A27A}">
      <dgm:prSet/>
      <dgm:spPr/>
      <dgm:t>
        <a:bodyPr/>
        <a:lstStyle/>
        <a:p>
          <a:endParaRPr lang="ru-RU"/>
        </a:p>
      </dgm:t>
    </dgm:pt>
    <dgm:pt modelId="{6F3F5B91-F732-4D5B-A1DA-2260FCC80D28}">
      <dgm:prSet phldrT="[Текст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Директор/заместитель директора</a:t>
          </a:r>
          <a:endParaRPr lang="ru-RU" sz="1050" dirty="0"/>
        </a:p>
      </dgm:t>
    </dgm:pt>
    <dgm:pt modelId="{E8ED25FE-F8F6-44BB-9D30-B2B0378BC326}" type="parTrans" cxnId="{EE798389-177C-4C68-A2DE-F47541E1C943}">
      <dgm:prSet/>
      <dgm:spPr/>
      <dgm:t>
        <a:bodyPr/>
        <a:lstStyle/>
        <a:p>
          <a:endParaRPr lang="ru-RU"/>
        </a:p>
      </dgm:t>
    </dgm:pt>
    <dgm:pt modelId="{9EE9AACB-4515-40B1-AD22-8CEE818DCCC5}" type="sibTrans" cxnId="{EE798389-177C-4C68-A2DE-F47541E1C943}">
      <dgm:prSet/>
      <dgm:spPr/>
      <dgm:t>
        <a:bodyPr/>
        <a:lstStyle/>
        <a:p>
          <a:endParaRPr lang="ru-RU"/>
        </a:p>
      </dgm:t>
    </dgm:pt>
    <dgm:pt modelId="{81CD349D-DC76-4A4C-9E6E-19C259158732}">
      <dgm:prSet phldrT="[Текст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Представитель от родительской общественности </a:t>
          </a:r>
          <a:endParaRPr lang="ru-RU" sz="1050" dirty="0"/>
        </a:p>
      </dgm:t>
    </dgm:pt>
    <dgm:pt modelId="{11E91E59-E8F7-49A6-A0C4-DF05D11F6960}" type="parTrans" cxnId="{D6C737F4-3944-43E5-A2C4-D49FDF65AA77}">
      <dgm:prSet/>
      <dgm:spPr/>
      <dgm:t>
        <a:bodyPr/>
        <a:lstStyle/>
        <a:p>
          <a:endParaRPr lang="ru-RU"/>
        </a:p>
      </dgm:t>
    </dgm:pt>
    <dgm:pt modelId="{50D4D989-376E-4610-95D7-D0A135175CB0}" type="sibTrans" cxnId="{D6C737F4-3944-43E5-A2C4-D49FDF65AA77}">
      <dgm:prSet/>
      <dgm:spPr/>
      <dgm:t>
        <a:bodyPr/>
        <a:lstStyle/>
        <a:p>
          <a:endParaRPr lang="ru-RU"/>
        </a:p>
      </dgm:t>
    </dgm:pt>
    <dgm:pt modelId="{B0E4407E-FE65-47C0-963E-7D898EEC65CB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/>
            <a:t>Региональный координатор проекта</a:t>
          </a:r>
        </a:p>
      </dgm:t>
    </dgm:pt>
    <dgm:pt modelId="{72BB303A-9BB3-468D-85F2-9B40F218838C}" type="parTrans" cxnId="{2B982D7A-7706-4F7C-84EF-42F75C7D81E9}">
      <dgm:prSet/>
      <dgm:spPr/>
      <dgm:t>
        <a:bodyPr/>
        <a:lstStyle/>
        <a:p>
          <a:endParaRPr lang="ru-RU"/>
        </a:p>
      </dgm:t>
    </dgm:pt>
    <dgm:pt modelId="{A744ABBB-35FB-4A50-A6EA-FA4E4FEF30C7}" type="sibTrans" cxnId="{2B982D7A-7706-4F7C-84EF-42F75C7D81E9}">
      <dgm:prSet/>
      <dgm:spPr/>
      <dgm:t>
        <a:bodyPr/>
        <a:lstStyle/>
        <a:p>
          <a:endParaRPr lang="ru-RU"/>
        </a:p>
      </dgm:t>
    </dgm:pt>
    <dgm:pt modelId="{F2C6EA34-6C02-483C-9D1F-A77A3461030C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Институт развития образования</a:t>
          </a:r>
          <a:endParaRPr lang="ru-RU" sz="1050" dirty="0"/>
        </a:p>
      </dgm:t>
    </dgm:pt>
    <dgm:pt modelId="{E9FB4083-0D39-4C89-86FB-6C14C47824AF}" type="parTrans" cxnId="{5D33FAE4-F8B8-44BD-BAED-BDFB809AE068}">
      <dgm:prSet/>
      <dgm:spPr/>
      <dgm:t>
        <a:bodyPr/>
        <a:lstStyle/>
        <a:p>
          <a:endParaRPr lang="ru-RU"/>
        </a:p>
      </dgm:t>
    </dgm:pt>
    <dgm:pt modelId="{AE84C8DB-9D41-4BF4-9790-146C791D78FC}" type="sibTrans" cxnId="{5D33FAE4-F8B8-44BD-BAED-BDFB809AE068}">
      <dgm:prSet/>
      <dgm:spPr/>
      <dgm:t>
        <a:bodyPr/>
        <a:lstStyle/>
        <a:p>
          <a:endParaRPr lang="ru-RU"/>
        </a:p>
      </dgm:t>
    </dgm:pt>
    <dgm:pt modelId="{52D68C71-5B31-46F3-B9D1-ED83EEA831B4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Руководители муниципальных органов управления образованием</a:t>
          </a:r>
          <a:endParaRPr lang="ru-RU" sz="1050" dirty="0"/>
        </a:p>
      </dgm:t>
    </dgm:pt>
    <dgm:pt modelId="{C7943AEC-84C2-4537-92BB-55A793EF0745}" type="parTrans" cxnId="{5E68A1A4-5714-4C0B-83ED-8F55D66DA2AA}">
      <dgm:prSet/>
      <dgm:spPr/>
      <dgm:t>
        <a:bodyPr/>
        <a:lstStyle/>
        <a:p>
          <a:endParaRPr lang="ru-RU"/>
        </a:p>
      </dgm:t>
    </dgm:pt>
    <dgm:pt modelId="{C9A1B9B0-7289-4AC1-83A6-2D5A94BAABF4}" type="sibTrans" cxnId="{5E68A1A4-5714-4C0B-83ED-8F55D66DA2AA}">
      <dgm:prSet/>
      <dgm:spPr/>
      <dgm:t>
        <a:bodyPr/>
        <a:lstStyle/>
        <a:p>
          <a:endParaRPr lang="ru-RU"/>
        </a:p>
      </dgm:t>
    </dgm:pt>
    <dgm:pt modelId="{973AECFB-F543-43B7-9BC4-B122DB3AC611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Муниципальный координатор проекта</a:t>
          </a:r>
          <a:endParaRPr lang="ru-RU" sz="1050" dirty="0"/>
        </a:p>
      </dgm:t>
    </dgm:pt>
    <dgm:pt modelId="{9C725CA0-1096-45AE-8503-688D9B6F9E7A}" type="parTrans" cxnId="{4D636DFA-216C-4100-A689-5F69FCEF8D19}">
      <dgm:prSet/>
      <dgm:spPr/>
      <dgm:t>
        <a:bodyPr/>
        <a:lstStyle/>
        <a:p>
          <a:endParaRPr lang="ru-RU"/>
        </a:p>
      </dgm:t>
    </dgm:pt>
    <dgm:pt modelId="{05225AFA-F3C0-4030-B8AC-30AB3D8E051B}" type="sibTrans" cxnId="{4D636DFA-216C-4100-A689-5F69FCEF8D19}">
      <dgm:prSet/>
      <dgm:spPr/>
      <dgm:t>
        <a:bodyPr/>
        <a:lstStyle/>
        <a:p>
          <a:endParaRPr lang="ru-RU"/>
        </a:p>
      </dgm:t>
    </dgm:pt>
    <dgm:pt modelId="{D1E214BA-C4BF-424A-9286-B8071FAC1617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Муниципальный куратор РДШ</a:t>
          </a:r>
          <a:endParaRPr lang="ru-RU" sz="1050" dirty="0"/>
        </a:p>
      </dgm:t>
    </dgm:pt>
    <dgm:pt modelId="{B6B6D749-0B6D-4854-908C-EFE5EF2553A9}" type="parTrans" cxnId="{71636757-7CFB-4385-B6B2-8D506595F57C}">
      <dgm:prSet/>
      <dgm:spPr/>
      <dgm:t>
        <a:bodyPr/>
        <a:lstStyle/>
        <a:p>
          <a:endParaRPr lang="ru-RU"/>
        </a:p>
      </dgm:t>
    </dgm:pt>
    <dgm:pt modelId="{105461B6-3083-4D49-A582-CF0914852A20}" type="sibTrans" cxnId="{71636757-7CFB-4385-B6B2-8D506595F57C}">
      <dgm:prSet/>
      <dgm:spPr/>
      <dgm:t>
        <a:bodyPr/>
        <a:lstStyle/>
        <a:p>
          <a:endParaRPr lang="ru-RU"/>
        </a:p>
      </dgm:t>
    </dgm:pt>
    <dgm:pt modelId="{7AB82AE4-DD22-4980-8178-3D4D59A361C9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Социальные партнеры</a:t>
          </a:r>
          <a:endParaRPr lang="ru-RU" sz="1050" dirty="0"/>
        </a:p>
      </dgm:t>
    </dgm:pt>
    <dgm:pt modelId="{3AFD3347-78A4-4EE4-AD17-96DC4620597D}" type="parTrans" cxnId="{305C8F93-3833-4BFE-B83C-93BCC7CE9F84}">
      <dgm:prSet/>
      <dgm:spPr/>
      <dgm:t>
        <a:bodyPr/>
        <a:lstStyle/>
        <a:p>
          <a:endParaRPr lang="ru-RU"/>
        </a:p>
      </dgm:t>
    </dgm:pt>
    <dgm:pt modelId="{C7B0927E-4E0C-41C2-BD6B-C7DC97A5AE83}" type="sibTrans" cxnId="{305C8F93-3833-4BFE-B83C-93BCC7CE9F84}">
      <dgm:prSet/>
      <dgm:spPr/>
      <dgm:t>
        <a:bodyPr/>
        <a:lstStyle/>
        <a:p>
          <a:endParaRPr lang="ru-RU"/>
        </a:p>
      </dgm:t>
    </dgm:pt>
    <dgm:pt modelId="{67D72197-9095-4AD0-AEFE-93593C5FE6F4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Советник по воспитанию</a:t>
          </a:r>
          <a:endParaRPr lang="ru-RU" sz="1050" dirty="0"/>
        </a:p>
      </dgm:t>
    </dgm:pt>
    <dgm:pt modelId="{435501CE-BE32-47EE-AF35-E07F34EE8C4D}" type="parTrans" cxnId="{0859CD54-5E61-41D9-902E-97492C52935D}">
      <dgm:prSet/>
      <dgm:spPr/>
      <dgm:t>
        <a:bodyPr/>
        <a:lstStyle/>
        <a:p>
          <a:endParaRPr lang="ru-RU"/>
        </a:p>
      </dgm:t>
    </dgm:pt>
    <dgm:pt modelId="{62C4D1BC-5A57-431B-8CDA-17991047344E}" type="sibTrans" cxnId="{0859CD54-5E61-41D9-902E-97492C52935D}">
      <dgm:prSet/>
      <dgm:spPr/>
      <dgm:t>
        <a:bodyPr/>
        <a:lstStyle/>
        <a:p>
          <a:endParaRPr lang="ru-RU"/>
        </a:p>
      </dgm:t>
    </dgm:pt>
    <dgm:pt modelId="{C29E5C7A-FCD2-47F3-A06C-205555113C66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Старший вожатый, педагог организатор, социальный педагог, педагог-психолог, библиотекарь и </a:t>
          </a:r>
          <a:r>
            <a:rPr lang="ru-RU" sz="1050" dirty="0" err="1" smtClean="0"/>
            <a:t>тд</a:t>
          </a:r>
          <a:r>
            <a:rPr lang="ru-RU" sz="1050" dirty="0" smtClean="0"/>
            <a:t>.</a:t>
          </a:r>
          <a:endParaRPr lang="ru-RU" sz="1050" dirty="0"/>
        </a:p>
      </dgm:t>
    </dgm:pt>
    <dgm:pt modelId="{8E118CF3-414D-4578-9EC3-052A23E1A3A5}" type="parTrans" cxnId="{3EA23361-A35B-4EAF-AD21-BC8B8990E1FF}">
      <dgm:prSet/>
      <dgm:spPr/>
      <dgm:t>
        <a:bodyPr/>
        <a:lstStyle/>
        <a:p>
          <a:endParaRPr lang="ru-RU"/>
        </a:p>
      </dgm:t>
    </dgm:pt>
    <dgm:pt modelId="{72667B91-2AC5-41A4-9697-7E70F19D5217}" type="sibTrans" cxnId="{3EA23361-A35B-4EAF-AD21-BC8B8990E1FF}">
      <dgm:prSet/>
      <dgm:spPr/>
      <dgm:t>
        <a:bodyPr/>
        <a:lstStyle/>
        <a:p>
          <a:endParaRPr lang="ru-RU"/>
        </a:p>
      </dgm:t>
    </dgm:pt>
    <dgm:pt modelId="{B0DF0435-0489-4FA6-9A66-13F454ADB87C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ru-RU" sz="1050" dirty="0" smtClean="0"/>
            <a:t>Президент УСУ</a:t>
          </a:r>
          <a:endParaRPr lang="ru-RU" sz="1050" dirty="0"/>
        </a:p>
      </dgm:t>
    </dgm:pt>
    <dgm:pt modelId="{3828E830-8862-44E5-BF25-810387CF2197}" type="parTrans" cxnId="{AE273984-B8AF-4199-B0C5-6E8801517A5E}">
      <dgm:prSet/>
      <dgm:spPr/>
      <dgm:t>
        <a:bodyPr/>
        <a:lstStyle/>
        <a:p>
          <a:endParaRPr lang="ru-RU"/>
        </a:p>
      </dgm:t>
    </dgm:pt>
    <dgm:pt modelId="{6AE56117-A570-458D-9F3E-D445BF7F660F}" type="sibTrans" cxnId="{AE273984-B8AF-4199-B0C5-6E8801517A5E}">
      <dgm:prSet/>
      <dgm:spPr/>
      <dgm:t>
        <a:bodyPr/>
        <a:lstStyle/>
        <a:p>
          <a:endParaRPr lang="ru-RU"/>
        </a:p>
      </dgm:t>
    </dgm:pt>
    <dgm:pt modelId="{D4DBD48A-207F-4F4D-B62A-3B16A7CA6E70}" type="pres">
      <dgm:prSet presAssocID="{DE61A6CE-17AD-42BB-97E2-71B5B6CB36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9764C5-2B3E-43EC-8074-292267A84A69}" type="pres">
      <dgm:prSet presAssocID="{E84750E6-33AB-45AE-ADE0-DD3E65AC40AE}" presName="boxAndChildren" presStyleCnt="0"/>
      <dgm:spPr/>
    </dgm:pt>
    <dgm:pt modelId="{286E66BE-DA78-42DB-9DFA-593212AD4DEC}" type="pres">
      <dgm:prSet presAssocID="{E84750E6-33AB-45AE-ADE0-DD3E65AC40AE}" presName="parentTextBox" presStyleLbl="node1" presStyleIdx="0" presStyleCnt="3"/>
      <dgm:spPr/>
      <dgm:t>
        <a:bodyPr/>
        <a:lstStyle/>
        <a:p>
          <a:endParaRPr lang="ru-RU"/>
        </a:p>
      </dgm:t>
    </dgm:pt>
    <dgm:pt modelId="{DB6E1845-8A95-4E75-A0B8-AA5F6DFD0D6A}" type="pres">
      <dgm:prSet presAssocID="{E84750E6-33AB-45AE-ADE0-DD3E65AC40AE}" presName="entireBox" presStyleLbl="node1" presStyleIdx="0" presStyleCnt="3"/>
      <dgm:spPr/>
      <dgm:t>
        <a:bodyPr/>
        <a:lstStyle/>
        <a:p>
          <a:endParaRPr lang="ru-RU"/>
        </a:p>
      </dgm:t>
    </dgm:pt>
    <dgm:pt modelId="{9CB69E44-D46C-4DAB-8B95-35E1C6B1CEB2}" type="pres">
      <dgm:prSet presAssocID="{E84750E6-33AB-45AE-ADE0-DD3E65AC40AE}" presName="descendantBox" presStyleCnt="0"/>
      <dgm:spPr/>
    </dgm:pt>
    <dgm:pt modelId="{B4C9D558-15D2-49E4-9197-DBE8C1BD5FC6}" type="pres">
      <dgm:prSet presAssocID="{6F3F5B91-F732-4D5B-A1DA-2260FCC80D28}" presName="childTextBox" presStyleLbl="fgAccFollowNode1" presStyleIdx="0" presStyleCnt="15" custScaleY="138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5B2FA-FC2F-4958-A4D0-15798FA9EE6F}" type="pres">
      <dgm:prSet presAssocID="{67D72197-9095-4AD0-AEFE-93593C5FE6F4}" presName="childTextBox" presStyleLbl="fgAccFollowNode1" presStyleIdx="1" presStyleCnt="15" custScaleY="138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C4D3F-201A-4449-8F6E-E8B46146EA4A}" type="pres">
      <dgm:prSet presAssocID="{C29E5C7A-FCD2-47F3-A06C-205555113C66}" presName="childTextBox" presStyleLbl="fgAccFollowNode1" presStyleIdx="2" presStyleCnt="15" custScaleY="138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7E1AA-0FBD-4BF1-BA4E-8900DDDB1340}" type="pres">
      <dgm:prSet presAssocID="{B0DF0435-0489-4FA6-9A66-13F454ADB87C}" presName="childTextBox" presStyleLbl="fgAccFollowNode1" presStyleIdx="3" presStyleCnt="15" custScaleY="138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3DA9A-8A21-4ACE-B29C-6B1305C6AD87}" type="pres">
      <dgm:prSet presAssocID="{81CD349D-DC76-4A4C-9E6E-19C259158732}" presName="childTextBox" presStyleLbl="fgAccFollowNode1" presStyleIdx="4" presStyleCnt="15" custScaleY="138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F3230-4A13-4BFC-8EA0-4144EFED452C}" type="pres">
      <dgm:prSet presAssocID="{5861E173-9517-4A16-89A2-DD1CB9A83CE3}" presName="sp" presStyleCnt="0"/>
      <dgm:spPr/>
    </dgm:pt>
    <dgm:pt modelId="{0810FED6-41EB-4064-A8B7-38D176887FEA}" type="pres">
      <dgm:prSet presAssocID="{791DE932-3088-41E3-8B34-0B330C491A74}" presName="arrowAndChildren" presStyleCnt="0"/>
      <dgm:spPr/>
    </dgm:pt>
    <dgm:pt modelId="{8129396B-C362-4E92-81B4-D31DDCF88824}" type="pres">
      <dgm:prSet presAssocID="{791DE932-3088-41E3-8B34-0B330C491A7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3DC47C00-B9EA-4806-8ECB-4480CCF42178}" type="pres">
      <dgm:prSet presAssocID="{791DE932-3088-41E3-8B34-0B330C491A74}" presName="arrow" presStyleLbl="node1" presStyleIdx="1" presStyleCnt="3" custScaleY="94420"/>
      <dgm:spPr/>
      <dgm:t>
        <a:bodyPr/>
        <a:lstStyle/>
        <a:p>
          <a:endParaRPr lang="ru-RU"/>
        </a:p>
      </dgm:t>
    </dgm:pt>
    <dgm:pt modelId="{126B967A-F939-49CE-9EFB-F15162CB19C7}" type="pres">
      <dgm:prSet presAssocID="{791DE932-3088-41E3-8B34-0B330C491A74}" presName="descendantArrow" presStyleCnt="0"/>
      <dgm:spPr/>
    </dgm:pt>
    <dgm:pt modelId="{2B5CC2A6-4270-4BDE-8C14-48BA3ABB7B01}" type="pres">
      <dgm:prSet presAssocID="{6F639DDF-007A-41AC-9FA9-425A1237CD3F}" presName="childTextArrow" presStyleLbl="fgAccFollowNode1" presStyleIdx="5" presStyleCnt="15" custScaleY="128245" custLinFactNeighborY="-2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A77D1-B5BF-492B-8D35-BD7A8654C8F3}" type="pres">
      <dgm:prSet presAssocID="{973AECFB-F543-43B7-9BC4-B122DB3AC611}" presName="childTextArrow" presStyleLbl="fgAccFollowNode1" presStyleIdx="6" presStyleCnt="15" custScaleY="128245" custLinFactNeighborY="-2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8008B-953E-4520-83AF-74913987277C}" type="pres">
      <dgm:prSet presAssocID="{D1E214BA-C4BF-424A-9286-B8071FAC1617}" presName="childTextArrow" presStyleLbl="fgAccFollowNode1" presStyleIdx="7" presStyleCnt="15" custScaleY="128245" custLinFactNeighborY="-2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C9A9E-7F7C-49CC-A09A-44CDBD6D1701}" type="pres">
      <dgm:prSet presAssocID="{FF9A07E6-B4E2-461A-93C3-03552E6A28D6}" presName="childTextArrow" presStyleLbl="fgAccFollowNode1" presStyleIdx="8" presStyleCnt="15" custScaleY="128245" custLinFactNeighborY="-2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87596-BE71-4276-B120-C3DD79348E0E}" type="pres">
      <dgm:prSet presAssocID="{7AB82AE4-DD22-4980-8178-3D4D59A361C9}" presName="childTextArrow" presStyleLbl="fgAccFollowNode1" presStyleIdx="9" presStyleCnt="15" custScaleY="128245" custLinFactNeighborY="-2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1C70A-A84A-4E32-82D3-D3CE39698BC8}" type="pres">
      <dgm:prSet presAssocID="{48E772B8-7093-4C56-AC8B-E401A87B080C}" presName="sp" presStyleCnt="0"/>
      <dgm:spPr/>
    </dgm:pt>
    <dgm:pt modelId="{ADA1FAAF-3D95-4D53-AFBB-61347903D372}" type="pres">
      <dgm:prSet presAssocID="{C49BF0BE-B236-491A-838A-9A56103E9E54}" presName="arrowAndChildren" presStyleCnt="0"/>
      <dgm:spPr/>
    </dgm:pt>
    <dgm:pt modelId="{F8416741-38BE-446B-A404-3968DAE3DBC8}" type="pres">
      <dgm:prSet presAssocID="{C49BF0BE-B236-491A-838A-9A56103E9E54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0BC6FF9-C0CA-4BBB-A256-351BEEFA6F75}" type="pres">
      <dgm:prSet presAssocID="{C49BF0BE-B236-491A-838A-9A56103E9E54}" presName="arrow" presStyleLbl="node1" presStyleIdx="2" presStyleCnt="3"/>
      <dgm:spPr/>
      <dgm:t>
        <a:bodyPr/>
        <a:lstStyle/>
        <a:p>
          <a:endParaRPr lang="ru-RU"/>
        </a:p>
      </dgm:t>
    </dgm:pt>
    <dgm:pt modelId="{A8B44503-3FA6-47CC-9C79-BD5A3594221A}" type="pres">
      <dgm:prSet presAssocID="{C49BF0BE-B236-491A-838A-9A56103E9E54}" presName="descendantArrow" presStyleCnt="0"/>
      <dgm:spPr/>
    </dgm:pt>
    <dgm:pt modelId="{CB2A69D3-05D5-493C-B6E6-308D1CA671CC}" type="pres">
      <dgm:prSet presAssocID="{51F6097E-5BF9-4165-B406-764A2E28EA81}" presName="childTextArrow" presStyleLbl="fgAccFollowNode1" presStyleIdx="10" presStyleCnt="15" custScaleY="145047" custLinFactNeighborY="-10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2EA01-98DF-466E-ABDE-70ACCE40BCB3}" type="pres">
      <dgm:prSet presAssocID="{B0E4407E-FE65-47C0-963E-7D898EEC65CB}" presName="childTextArrow" presStyleLbl="fgAccFollowNode1" presStyleIdx="11" presStyleCnt="15" custScaleY="145047" custLinFactNeighborY="-10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8FFD2-2603-4515-8247-FCE634B252FE}" type="pres">
      <dgm:prSet presAssocID="{869F6778-2280-48ED-9199-83EC4B691022}" presName="childTextArrow" presStyleLbl="fgAccFollowNode1" presStyleIdx="12" presStyleCnt="15" custScaleY="145047" custLinFactNeighborY="-10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C859F-5367-4283-B970-2EB46E4B7BB5}" type="pres">
      <dgm:prSet presAssocID="{52D68C71-5B31-46F3-B9D1-ED83EEA831B4}" presName="childTextArrow" presStyleLbl="fgAccFollowNode1" presStyleIdx="13" presStyleCnt="15" custScaleY="145047" custLinFactNeighborY="-10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D1F0-CEAE-4988-A26E-1917F35BECC1}" type="pres">
      <dgm:prSet presAssocID="{F2C6EA34-6C02-483C-9D1F-A77A3461030C}" presName="childTextArrow" presStyleLbl="fgAccFollowNode1" presStyleIdx="14" presStyleCnt="15" custScaleY="145047" custLinFactNeighborY="-10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3208BB-4BA7-4C0B-80BB-5BF23A884654}" type="presOf" srcId="{51F6097E-5BF9-4165-B406-764A2E28EA81}" destId="{CB2A69D3-05D5-493C-B6E6-308D1CA671CC}" srcOrd="0" destOrd="0" presId="urn:microsoft.com/office/officeart/2005/8/layout/process4"/>
    <dgm:cxn modelId="{70A95824-5423-4385-97EF-5167084CB697}" type="presOf" srcId="{973AECFB-F543-43B7-9BC4-B122DB3AC611}" destId="{702A77D1-B5BF-492B-8D35-BD7A8654C8F3}" srcOrd="0" destOrd="0" presId="urn:microsoft.com/office/officeart/2005/8/layout/process4"/>
    <dgm:cxn modelId="{FB93AEE5-4B51-49E8-8CA5-93C06675C79F}" srcId="{DE61A6CE-17AD-42BB-97E2-71B5B6CB3612}" destId="{C49BF0BE-B236-491A-838A-9A56103E9E54}" srcOrd="0" destOrd="0" parTransId="{919AAEE6-921C-491D-89D6-A0C8D8393455}" sibTransId="{48E772B8-7093-4C56-AC8B-E401A87B080C}"/>
    <dgm:cxn modelId="{AE273984-B8AF-4199-B0C5-6E8801517A5E}" srcId="{E84750E6-33AB-45AE-ADE0-DD3E65AC40AE}" destId="{B0DF0435-0489-4FA6-9A66-13F454ADB87C}" srcOrd="3" destOrd="0" parTransId="{3828E830-8862-44E5-BF25-810387CF2197}" sibTransId="{6AE56117-A570-458D-9F3E-D445BF7F660F}"/>
    <dgm:cxn modelId="{3EA23361-A35B-4EAF-AD21-BC8B8990E1FF}" srcId="{E84750E6-33AB-45AE-ADE0-DD3E65AC40AE}" destId="{C29E5C7A-FCD2-47F3-A06C-205555113C66}" srcOrd="2" destOrd="0" parTransId="{8E118CF3-414D-4578-9EC3-052A23E1A3A5}" sibTransId="{72667B91-2AC5-41A4-9697-7E70F19D5217}"/>
    <dgm:cxn modelId="{D363F00B-4E99-46BF-B1D4-813A18855C5A}" type="presOf" srcId="{869F6778-2280-48ED-9199-83EC4B691022}" destId="{5C48FFD2-2603-4515-8247-FCE634B252FE}" srcOrd="0" destOrd="0" presId="urn:microsoft.com/office/officeart/2005/8/layout/process4"/>
    <dgm:cxn modelId="{71AD4D30-0B4C-4EB6-8ED9-CC93EBFEC4E8}" type="presOf" srcId="{FF9A07E6-B4E2-461A-93C3-03552E6A28D6}" destId="{0EDC9A9E-7F7C-49CC-A09A-44CDBD6D1701}" srcOrd="0" destOrd="0" presId="urn:microsoft.com/office/officeart/2005/8/layout/process4"/>
    <dgm:cxn modelId="{B9D8D17A-36CD-44AD-921F-2272BE5D6A10}" type="presOf" srcId="{D1E214BA-C4BF-424A-9286-B8071FAC1617}" destId="{F478008B-953E-4520-83AF-74913987277C}" srcOrd="0" destOrd="0" presId="urn:microsoft.com/office/officeart/2005/8/layout/process4"/>
    <dgm:cxn modelId="{14F1455A-913A-4DF5-A9B2-9A872B163173}" srcId="{C49BF0BE-B236-491A-838A-9A56103E9E54}" destId="{869F6778-2280-48ED-9199-83EC4B691022}" srcOrd="2" destOrd="0" parTransId="{640336E5-8EDD-4B0D-9E1E-DF2E95ADDC0D}" sibTransId="{17424B0C-ACD1-4A66-BC2F-57DA253331E7}"/>
    <dgm:cxn modelId="{85AEE43A-9DE3-462D-A601-6E5F4959B9EE}" type="presOf" srcId="{DE61A6CE-17AD-42BB-97E2-71B5B6CB3612}" destId="{D4DBD48A-207F-4F4D-B62A-3B16A7CA6E70}" srcOrd="0" destOrd="0" presId="urn:microsoft.com/office/officeart/2005/8/layout/process4"/>
    <dgm:cxn modelId="{5D33FAE4-F8B8-44BD-BAED-BDFB809AE068}" srcId="{C49BF0BE-B236-491A-838A-9A56103E9E54}" destId="{F2C6EA34-6C02-483C-9D1F-A77A3461030C}" srcOrd="4" destOrd="0" parTransId="{E9FB4083-0D39-4C89-86FB-6C14C47824AF}" sibTransId="{AE84C8DB-9D41-4BF4-9790-146C791D78FC}"/>
    <dgm:cxn modelId="{7842B774-CC35-4180-9EF8-714FD09280D8}" srcId="{791DE932-3088-41E3-8B34-0B330C491A74}" destId="{FF9A07E6-B4E2-461A-93C3-03552E6A28D6}" srcOrd="3" destOrd="0" parTransId="{091149A9-AF0F-444A-A3BE-461F4E239CD8}" sibTransId="{16347FBC-2B8D-472D-A3B8-1FD76A8F1056}"/>
    <dgm:cxn modelId="{2B982D7A-7706-4F7C-84EF-42F75C7D81E9}" srcId="{C49BF0BE-B236-491A-838A-9A56103E9E54}" destId="{B0E4407E-FE65-47C0-963E-7D898EEC65CB}" srcOrd="1" destOrd="0" parTransId="{72BB303A-9BB3-468D-85F2-9B40F218838C}" sibTransId="{A744ABBB-35FB-4A50-A6EA-FA4E4FEF30C7}"/>
    <dgm:cxn modelId="{EE798389-177C-4C68-A2DE-F47541E1C943}" srcId="{E84750E6-33AB-45AE-ADE0-DD3E65AC40AE}" destId="{6F3F5B91-F732-4D5B-A1DA-2260FCC80D28}" srcOrd="0" destOrd="0" parTransId="{E8ED25FE-F8F6-44BB-9D30-B2B0378BC326}" sibTransId="{9EE9AACB-4515-40B1-AD22-8CEE818DCCC5}"/>
    <dgm:cxn modelId="{099A8FB7-62D0-42AD-8295-FF2B309294BA}" type="presOf" srcId="{C29E5C7A-FCD2-47F3-A06C-205555113C66}" destId="{C48C4D3F-201A-4449-8F6E-E8B46146EA4A}" srcOrd="0" destOrd="0" presId="urn:microsoft.com/office/officeart/2005/8/layout/process4"/>
    <dgm:cxn modelId="{C9200EB7-D354-4AEF-B06D-08C5C18A0EDF}" srcId="{791DE932-3088-41E3-8B34-0B330C491A74}" destId="{6F639DDF-007A-41AC-9FA9-425A1237CD3F}" srcOrd="0" destOrd="0" parTransId="{46E72F30-F6A6-4610-AC68-AE9743606EAA}" sibTransId="{AD789830-919A-48F1-B8FD-9F37AB579E83}"/>
    <dgm:cxn modelId="{04DA5249-E3A6-42F0-9A3D-D80C1CC4A911}" srcId="{C49BF0BE-B236-491A-838A-9A56103E9E54}" destId="{51F6097E-5BF9-4165-B406-764A2E28EA81}" srcOrd="0" destOrd="0" parTransId="{4CDDBA62-DD2C-4560-B127-918E4B72551F}" sibTransId="{5886720F-ABF0-4BAD-8352-42A772536FA2}"/>
    <dgm:cxn modelId="{C9C07CC4-5B6A-479F-98FD-17AE2356E8AE}" type="presOf" srcId="{B0E4407E-FE65-47C0-963E-7D898EEC65CB}" destId="{6772EA01-98DF-466E-ABDE-70ACCE40BCB3}" srcOrd="0" destOrd="0" presId="urn:microsoft.com/office/officeart/2005/8/layout/process4"/>
    <dgm:cxn modelId="{9D558886-719E-4B8D-A3BB-73BD459AED88}" type="presOf" srcId="{52D68C71-5B31-46F3-B9D1-ED83EEA831B4}" destId="{43AC859F-5367-4283-B970-2EB46E4B7BB5}" srcOrd="0" destOrd="0" presId="urn:microsoft.com/office/officeart/2005/8/layout/process4"/>
    <dgm:cxn modelId="{E607340D-AB40-463C-9E50-F05C98AF5603}" type="presOf" srcId="{6F3F5B91-F732-4D5B-A1DA-2260FCC80D28}" destId="{B4C9D558-15D2-49E4-9197-DBE8C1BD5FC6}" srcOrd="0" destOrd="0" presId="urn:microsoft.com/office/officeart/2005/8/layout/process4"/>
    <dgm:cxn modelId="{5A8160E6-87E1-4BFA-9890-FF2A084B81E2}" type="presOf" srcId="{F2C6EA34-6C02-483C-9D1F-A77A3461030C}" destId="{2B99D1F0-CEAE-4988-A26E-1917F35BECC1}" srcOrd="0" destOrd="0" presId="urn:microsoft.com/office/officeart/2005/8/layout/process4"/>
    <dgm:cxn modelId="{83C11A4C-EE4E-406F-B850-C93041D7BA85}" type="presOf" srcId="{E84750E6-33AB-45AE-ADE0-DD3E65AC40AE}" destId="{286E66BE-DA78-42DB-9DFA-593212AD4DEC}" srcOrd="0" destOrd="0" presId="urn:microsoft.com/office/officeart/2005/8/layout/process4"/>
    <dgm:cxn modelId="{D6C737F4-3944-43E5-A2C4-D49FDF65AA77}" srcId="{E84750E6-33AB-45AE-ADE0-DD3E65AC40AE}" destId="{81CD349D-DC76-4A4C-9E6E-19C259158732}" srcOrd="4" destOrd="0" parTransId="{11E91E59-E8F7-49A6-A0C4-DF05D11F6960}" sibTransId="{50D4D989-376E-4610-95D7-D0A135175CB0}"/>
    <dgm:cxn modelId="{355F5D13-5A1D-481A-BD27-6BE5C459D3D6}" type="presOf" srcId="{C49BF0BE-B236-491A-838A-9A56103E9E54}" destId="{30BC6FF9-C0CA-4BBB-A256-351BEEFA6F75}" srcOrd="1" destOrd="0" presId="urn:microsoft.com/office/officeart/2005/8/layout/process4"/>
    <dgm:cxn modelId="{A09FD7EB-6B50-476E-8D5E-D021D4F1A27A}" srcId="{DE61A6CE-17AD-42BB-97E2-71B5B6CB3612}" destId="{E84750E6-33AB-45AE-ADE0-DD3E65AC40AE}" srcOrd="2" destOrd="0" parTransId="{7322CF33-1FC9-4EAF-AA7F-FA4A987E86E9}" sibTransId="{B942575A-6282-4CCE-A9DB-499B7A0BCDED}"/>
    <dgm:cxn modelId="{F69C305C-B419-41D9-A4EF-35E7B6D59E13}" type="presOf" srcId="{E84750E6-33AB-45AE-ADE0-DD3E65AC40AE}" destId="{DB6E1845-8A95-4E75-A0B8-AA5F6DFD0D6A}" srcOrd="1" destOrd="0" presId="urn:microsoft.com/office/officeart/2005/8/layout/process4"/>
    <dgm:cxn modelId="{B2DC6E30-D72E-4AD7-8236-A700A54079CC}" type="presOf" srcId="{7AB82AE4-DD22-4980-8178-3D4D59A361C9}" destId="{51E87596-BE71-4276-B120-C3DD79348E0E}" srcOrd="0" destOrd="0" presId="urn:microsoft.com/office/officeart/2005/8/layout/process4"/>
    <dgm:cxn modelId="{6CEF0A1C-F54F-42F2-9027-45D42E208E94}" type="presOf" srcId="{791DE932-3088-41E3-8B34-0B330C491A74}" destId="{3DC47C00-B9EA-4806-8ECB-4480CCF42178}" srcOrd="1" destOrd="0" presId="urn:microsoft.com/office/officeart/2005/8/layout/process4"/>
    <dgm:cxn modelId="{C00064A5-1FB4-49D3-840A-E2C2829C17D9}" type="presOf" srcId="{81CD349D-DC76-4A4C-9E6E-19C259158732}" destId="{DA03DA9A-8A21-4ACE-B29C-6B1305C6AD87}" srcOrd="0" destOrd="0" presId="urn:microsoft.com/office/officeart/2005/8/layout/process4"/>
    <dgm:cxn modelId="{FB567E20-3523-498C-8780-27FAF835D6AE}" srcId="{DE61A6CE-17AD-42BB-97E2-71B5B6CB3612}" destId="{791DE932-3088-41E3-8B34-0B330C491A74}" srcOrd="1" destOrd="0" parTransId="{2944BFF8-1BAB-4DB8-BEC6-F0DBD9DA617F}" sibTransId="{5861E173-9517-4A16-89A2-DD1CB9A83CE3}"/>
    <dgm:cxn modelId="{CE2FBF1B-2197-4593-A926-87887468BB62}" type="presOf" srcId="{67D72197-9095-4AD0-AEFE-93593C5FE6F4}" destId="{BA25B2FA-FC2F-4958-A4D0-15798FA9EE6F}" srcOrd="0" destOrd="0" presId="urn:microsoft.com/office/officeart/2005/8/layout/process4"/>
    <dgm:cxn modelId="{0859CD54-5E61-41D9-902E-97492C52935D}" srcId="{E84750E6-33AB-45AE-ADE0-DD3E65AC40AE}" destId="{67D72197-9095-4AD0-AEFE-93593C5FE6F4}" srcOrd="1" destOrd="0" parTransId="{435501CE-BE32-47EE-AF35-E07F34EE8C4D}" sibTransId="{62C4D1BC-5A57-431B-8CDA-17991047344E}"/>
    <dgm:cxn modelId="{71636757-7CFB-4385-B6B2-8D506595F57C}" srcId="{791DE932-3088-41E3-8B34-0B330C491A74}" destId="{D1E214BA-C4BF-424A-9286-B8071FAC1617}" srcOrd="2" destOrd="0" parTransId="{B6B6D749-0B6D-4854-908C-EFE5EF2553A9}" sibTransId="{105461B6-3083-4D49-A582-CF0914852A20}"/>
    <dgm:cxn modelId="{003D505A-0A35-40BE-B217-A9A6226F275D}" type="presOf" srcId="{791DE932-3088-41E3-8B34-0B330C491A74}" destId="{8129396B-C362-4E92-81B4-D31DDCF88824}" srcOrd="0" destOrd="0" presId="urn:microsoft.com/office/officeart/2005/8/layout/process4"/>
    <dgm:cxn modelId="{D6F18EDA-53E5-4768-A63B-829B7FBBC201}" type="presOf" srcId="{6F639DDF-007A-41AC-9FA9-425A1237CD3F}" destId="{2B5CC2A6-4270-4BDE-8C14-48BA3ABB7B01}" srcOrd="0" destOrd="0" presId="urn:microsoft.com/office/officeart/2005/8/layout/process4"/>
    <dgm:cxn modelId="{5EF59409-E6EB-4CCB-9014-6286D881B429}" type="presOf" srcId="{B0DF0435-0489-4FA6-9A66-13F454ADB87C}" destId="{1FE7E1AA-0FBD-4BF1-BA4E-8900DDDB1340}" srcOrd="0" destOrd="0" presId="urn:microsoft.com/office/officeart/2005/8/layout/process4"/>
    <dgm:cxn modelId="{4D636DFA-216C-4100-A689-5F69FCEF8D19}" srcId="{791DE932-3088-41E3-8B34-0B330C491A74}" destId="{973AECFB-F543-43B7-9BC4-B122DB3AC611}" srcOrd="1" destOrd="0" parTransId="{9C725CA0-1096-45AE-8503-688D9B6F9E7A}" sibTransId="{05225AFA-F3C0-4030-B8AC-30AB3D8E051B}"/>
    <dgm:cxn modelId="{5E68A1A4-5714-4C0B-83ED-8F55D66DA2AA}" srcId="{C49BF0BE-B236-491A-838A-9A56103E9E54}" destId="{52D68C71-5B31-46F3-B9D1-ED83EEA831B4}" srcOrd="3" destOrd="0" parTransId="{C7943AEC-84C2-4537-92BB-55A793EF0745}" sibTransId="{C9A1B9B0-7289-4AC1-83A6-2D5A94BAABF4}"/>
    <dgm:cxn modelId="{305C8F93-3833-4BFE-B83C-93BCC7CE9F84}" srcId="{791DE932-3088-41E3-8B34-0B330C491A74}" destId="{7AB82AE4-DD22-4980-8178-3D4D59A361C9}" srcOrd="4" destOrd="0" parTransId="{3AFD3347-78A4-4EE4-AD17-96DC4620597D}" sibTransId="{C7B0927E-4E0C-41C2-BD6B-C7DC97A5AE83}"/>
    <dgm:cxn modelId="{ED1D2131-2C29-430F-B105-FF8068E518FF}" type="presOf" srcId="{C49BF0BE-B236-491A-838A-9A56103E9E54}" destId="{F8416741-38BE-446B-A404-3968DAE3DBC8}" srcOrd="0" destOrd="0" presId="urn:microsoft.com/office/officeart/2005/8/layout/process4"/>
    <dgm:cxn modelId="{683C1981-6D22-4330-A337-B7D9F8E751C0}" type="presParOf" srcId="{D4DBD48A-207F-4F4D-B62A-3B16A7CA6E70}" destId="{9D9764C5-2B3E-43EC-8074-292267A84A69}" srcOrd="0" destOrd="0" presId="urn:microsoft.com/office/officeart/2005/8/layout/process4"/>
    <dgm:cxn modelId="{A3704858-E0BB-4103-9949-F6E8D95803D9}" type="presParOf" srcId="{9D9764C5-2B3E-43EC-8074-292267A84A69}" destId="{286E66BE-DA78-42DB-9DFA-593212AD4DEC}" srcOrd="0" destOrd="0" presId="urn:microsoft.com/office/officeart/2005/8/layout/process4"/>
    <dgm:cxn modelId="{53E5DB35-A71B-4799-B03A-A22CA66A6E6E}" type="presParOf" srcId="{9D9764C5-2B3E-43EC-8074-292267A84A69}" destId="{DB6E1845-8A95-4E75-A0B8-AA5F6DFD0D6A}" srcOrd="1" destOrd="0" presId="urn:microsoft.com/office/officeart/2005/8/layout/process4"/>
    <dgm:cxn modelId="{BC5C68B7-C675-4FAE-BCAA-01A6ADA79F58}" type="presParOf" srcId="{9D9764C5-2B3E-43EC-8074-292267A84A69}" destId="{9CB69E44-D46C-4DAB-8B95-35E1C6B1CEB2}" srcOrd="2" destOrd="0" presId="urn:microsoft.com/office/officeart/2005/8/layout/process4"/>
    <dgm:cxn modelId="{0B956837-81D9-4F05-ACBE-A1F1F4184313}" type="presParOf" srcId="{9CB69E44-D46C-4DAB-8B95-35E1C6B1CEB2}" destId="{B4C9D558-15D2-49E4-9197-DBE8C1BD5FC6}" srcOrd="0" destOrd="0" presId="urn:microsoft.com/office/officeart/2005/8/layout/process4"/>
    <dgm:cxn modelId="{6945A306-D574-4855-8EF6-18B72C8BCECF}" type="presParOf" srcId="{9CB69E44-D46C-4DAB-8B95-35E1C6B1CEB2}" destId="{BA25B2FA-FC2F-4958-A4D0-15798FA9EE6F}" srcOrd="1" destOrd="0" presId="urn:microsoft.com/office/officeart/2005/8/layout/process4"/>
    <dgm:cxn modelId="{93865783-02BC-4B90-957A-52146E1C96CD}" type="presParOf" srcId="{9CB69E44-D46C-4DAB-8B95-35E1C6B1CEB2}" destId="{C48C4D3F-201A-4449-8F6E-E8B46146EA4A}" srcOrd="2" destOrd="0" presId="urn:microsoft.com/office/officeart/2005/8/layout/process4"/>
    <dgm:cxn modelId="{139EDD35-D7A0-4FC0-BF28-9D7FDDC3F94F}" type="presParOf" srcId="{9CB69E44-D46C-4DAB-8B95-35E1C6B1CEB2}" destId="{1FE7E1AA-0FBD-4BF1-BA4E-8900DDDB1340}" srcOrd="3" destOrd="0" presId="urn:microsoft.com/office/officeart/2005/8/layout/process4"/>
    <dgm:cxn modelId="{42FE3EE7-D320-4AD0-B792-A706FE430191}" type="presParOf" srcId="{9CB69E44-D46C-4DAB-8B95-35E1C6B1CEB2}" destId="{DA03DA9A-8A21-4ACE-B29C-6B1305C6AD87}" srcOrd="4" destOrd="0" presId="urn:microsoft.com/office/officeart/2005/8/layout/process4"/>
    <dgm:cxn modelId="{5D4F40CC-4E98-464D-A827-977895CF556F}" type="presParOf" srcId="{D4DBD48A-207F-4F4D-B62A-3B16A7CA6E70}" destId="{E8AF3230-4A13-4BFC-8EA0-4144EFED452C}" srcOrd="1" destOrd="0" presId="urn:microsoft.com/office/officeart/2005/8/layout/process4"/>
    <dgm:cxn modelId="{093D234D-8A9B-44FB-B3B8-93E7074133AF}" type="presParOf" srcId="{D4DBD48A-207F-4F4D-B62A-3B16A7CA6E70}" destId="{0810FED6-41EB-4064-A8B7-38D176887FEA}" srcOrd="2" destOrd="0" presId="urn:microsoft.com/office/officeart/2005/8/layout/process4"/>
    <dgm:cxn modelId="{3B2638AE-FFC9-4D51-8170-15F22F2D419F}" type="presParOf" srcId="{0810FED6-41EB-4064-A8B7-38D176887FEA}" destId="{8129396B-C362-4E92-81B4-D31DDCF88824}" srcOrd="0" destOrd="0" presId="urn:microsoft.com/office/officeart/2005/8/layout/process4"/>
    <dgm:cxn modelId="{4709C5B4-90BD-4E59-BFCB-8F6D3C26A6C5}" type="presParOf" srcId="{0810FED6-41EB-4064-A8B7-38D176887FEA}" destId="{3DC47C00-B9EA-4806-8ECB-4480CCF42178}" srcOrd="1" destOrd="0" presId="urn:microsoft.com/office/officeart/2005/8/layout/process4"/>
    <dgm:cxn modelId="{0E1E23FE-A875-4B87-AE87-8FA6EE2E937C}" type="presParOf" srcId="{0810FED6-41EB-4064-A8B7-38D176887FEA}" destId="{126B967A-F939-49CE-9EFB-F15162CB19C7}" srcOrd="2" destOrd="0" presId="urn:microsoft.com/office/officeart/2005/8/layout/process4"/>
    <dgm:cxn modelId="{CE417429-8CEF-438B-8FDA-37918F63CE58}" type="presParOf" srcId="{126B967A-F939-49CE-9EFB-F15162CB19C7}" destId="{2B5CC2A6-4270-4BDE-8C14-48BA3ABB7B01}" srcOrd="0" destOrd="0" presId="urn:microsoft.com/office/officeart/2005/8/layout/process4"/>
    <dgm:cxn modelId="{62CA64A8-6A78-47CC-A6DD-43DAE3F15BA2}" type="presParOf" srcId="{126B967A-F939-49CE-9EFB-F15162CB19C7}" destId="{702A77D1-B5BF-492B-8D35-BD7A8654C8F3}" srcOrd="1" destOrd="0" presId="urn:microsoft.com/office/officeart/2005/8/layout/process4"/>
    <dgm:cxn modelId="{72EC9D61-FA6B-4901-ACFC-430735FBBE38}" type="presParOf" srcId="{126B967A-F939-49CE-9EFB-F15162CB19C7}" destId="{F478008B-953E-4520-83AF-74913987277C}" srcOrd="2" destOrd="0" presId="urn:microsoft.com/office/officeart/2005/8/layout/process4"/>
    <dgm:cxn modelId="{F54140DE-5DC7-4C99-BD6E-CC60F2827F50}" type="presParOf" srcId="{126B967A-F939-49CE-9EFB-F15162CB19C7}" destId="{0EDC9A9E-7F7C-49CC-A09A-44CDBD6D1701}" srcOrd="3" destOrd="0" presId="urn:microsoft.com/office/officeart/2005/8/layout/process4"/>
    <dgm:cxn modelId="{8DF943F0-ABDB-4B90-9F2E-6ECA228DFA39}" type="presParOf" srcId="{126B967A-F939-49CE-9EFB-F15162CB19C7}" destId="{51E87596-BE71-4276-B120-C3DD79348E0E}" srcOrd="4" destOrd="0" presId="urn:microsoft.com/office/officeart/2005/8/layout/process4"/>
    <dgm:cxn modelId="{F428CFEB-3FBB-4A22-A9F4-695D34697F14}" type="presParOf" srcId="{D4DBD48A-207F-4F4D-B62A-3B16A7CA6E70}" destId="{5D01C70A-A84A-4E32-82D3-D3CE39698BC8}" srcOrd="3" destOrd="0" presId="urn:microsoft.com/office/officeart/2005/8/layout/process4"/>
    <dgm:cxn modelId="{148DB026-FE2F-4200-87A1-B6C9FBC377FD}" type="presParOf" srcId="{D4DBD48A-207F-4F4D-B62A-3B16A7CA6E70}" destId="{ADA1FAAF-3D95-4D53-AFBB-61347903D372}" srcOrd="4" destOrd="0" presId="urn:microsoft.com/office/officeart/2005/8/layout/process4"/>
    <dgm:cxn modelId="{ADF6FF7D-725A-471E-962B-3563E0DD3E93}" type="presParOf" srcId="{ADA1FAAF-3D95-4D53-AFBB-61347903D372}" destId="{F8416741-38BE-446B-A404-3968DAE3DBC8}" srcOrd="0" destOrd="0" presId="urn:microsoft.com/office/officeart/2005/8/layout/process4"/>
    <dgm:cxn modelId="{D2ECC6AC-03FF-4DC1-97DE-6FF9A7744246}" type="presParOf" srcId="{ADA1FAAF-3D95-4D53-AFBB-61347903D372}" destId="{30BC6FF9-C0CA-4BBB-A256-351BEEFA6F75}" srcOrd="1" destOrd="0" presId="urn:microsoft.com/office/officeart/2005/8/layout/process4"/>
    <dgm:cxn modelId="{2ADF43D3-1C63-4E39-BA94-49EEE08C870B}" type="presParOf" srcId="{ADA1FAAF-3D95-4D53-AFBB-61347903D372}" destId="{A8B44503-3FA6-47CC-9C79-BD5A3594221A}" srcOrd="2" destOrd="0" presId="urn:microsoft.com/office/officeart/2005/8/layout/process4"/>
    <dgm:cxn modelId="{A995A7FF-499A-417A-B11A-7A0B1AD2C20F}" type="presParOf" srcId="{A8B44503-3FA6-47CC-9C79-BD5A3594221A}" destId="{CB2A69D3-05D5-493C-B6E6-308D1CA671CC}" srcOrd="0" destOrd="0" presId="urn:microsoft.com/office/officeart/2005/8/layout/process4"/>
    <dgm:cxn modelId="{3D0EECC6-4B04-439E-9F7A-FAE60D60148B}" type="presParOf" srcId="{A8B44503-3FA6-47CC-9C79-BD5A3594221A}" destId="{6772EA01-98DF-466E-ABDE-70ACCE40BCB3}" srcOrd="1" destOrd="0" presId="urn:microsoft.com/office/officeart/2005/8/layout/process4"/>
    <dgm:cxn modelId="{C2562511-01FE-4DE7-8CEC-674CC3DA68AC}" type="presParOf" srcId="{A8B44503-3FA6-47CC-9C79-BD5A3594221A}" destId="{5C48FFD2-2603-4515-8247-FCE634B252FE}" srcOrd="2" destOrd="0" presId="urn:microsoft.com/office/officeart/2005/8/layout/process4"/>
    <dgm:cxn modelId="{01A09D50-5083-4E42-B55A-941C7D9E227B}" type="presParOf" srcId="{A8B44503-3FA6-47CC-9C79-BD5A3594221A}" destId="{43AC859F-5367-4283-B970-2EB46E4B7BB5}" srcOrd="3" destOrd="0" presId="urn:microsoft.com/office/officeart/2005/8/layout/process4"/>
    <dgm:cxn modelId="{029ED7DB-B4EC-45E4-8AE9-7922B47A1DE7}" type="presParOf" srcId="{A8B44503-3FA6-47CC-9C79-BD5A3594221A}" destId="{2B99D1F0-CEAE-4988-A26E-1917F35BECC1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1CECF-70E9-4B7D-B1E0-7B624D65229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718162-2CA2-449E-9B3E-FCBDE4CBCF39}">
      <dgm:prSet phldrT="[Текст]" custT="1"/>
      <dgm:spPr/>
      <dgm:t>
        <a:bodyPr/>
        <a:lstStyle/>
        <a:p>
          <a:r>
            <a:rPr lang="ru-RU" sz="1400" b="1" dirty="0" smtClean="0"/>
            <a:t>Аналитическая деятельность</a:t>
          </a:r>
          <a:endParaRPr lang="ru-RU" sz="1400" dirty="0"/>
        </a:p>
      </dgm:t>
    </dgm:pt>
    <dgm:pt modelId="{D264C700-D8CD-4FBF-84B2-BD3D02A9F331}" type="parTrans" cxnId="{B256751E-81E3-45F5-A6D4-8842565A4AEE}">
      <dgm:prSet/>
      <dgm:spPr/>
      <dgm:t>
        <a:bodyPr/>
        <a:lstStyle/>
        <a:p>
          <a:endParaRPr lang="ru-RU"/>
        </a:p>
      </dgm:t>
    </dgm:pt>
    <dgm:pt modelId="{03ED94A2-D9CD-49D7-A837-F61BD0691FD2}" type="sibTrans" cxnId="{B256751E-81E3-45F5-A6D4-8842565A4AEE}">
      <dgm:prSet/>
      <dgm:spPr/>
      <dgm:t>
        <a:bodyPr/>
        <a:lstStyle/>
        <a:p>
          <a:endParaRPr lang="ru-RU"/>
        </a:p>
      </dgm:t>
    </dgm:pt>
    <dgm:pt modelId="{3418592A-E405-4904-80FB-E5EF41ACE54A}">
      <dgm:prSet phldrT="[Текст]" custT="1"/>
      <dgm:spPr/>
      <dgm:t>
        <a:bodyPr/>
        <a:lstStyle/>
        <a:p>
          <a:r>
            <a:rPr lang="ru-RU" sz="1200" dirty="0" smtClean="0"/>
            <a:t>анализ и оценка результативности деятельности советников; </a:t>
          </a:r>
          <a:endParaRPr lang="ru-RU" sz="1200" dirty="0"/>
        </a:p>
      </dgm:t>
    </dgm:pt>
    <dgm:pt modelId="{40E5B457-D13E-4D2E-906B-268F107510E0}" type="parTrans" cxnId="{100B26A5-EE5C-4523-BF52-F4D9FA4D734F}">
      <dgm:prSet/>
      <dgm:spPr/>
      <dgm:t>
        <a:bodyPr/>
        <a:lstStyle/>
        <a:p>
          <a:endParaRPr lang="ru-RU"/>
        </a:p>
      </dgm:t>
    </dgm:pt>
    <dgm:pt modelId="{25E1951C-2D7A-46BF-B645-E08E68219FBF}" type="sibTrans" cxnId="{100B26A5-EE5C-4523-BF52-F4D9FA4D734F}">
      <dgm:prSet/>
      <dgm:spPr/>
      <dgm:t>
        <a:bodyPr/>
        <a:lstStyle/>
        <a:p>
          <a:endParaRPr lang="ru-RU"/>
        </a:p>
      </dgm:t>
    </dgm:pt>
    <dgm:pt modelId="{B9A18232-8BE4-4B3F-BE69-14FD7C3308D4}">
      <dgm:prSet phldrT="[Текст]" custT="1"/>
      <dgm:spPr/>
      <dgm:t>
        <a:bodyPr/>
        <a:lstStyle/>
        <a:p>
          <a:r>
            <a:rPr lang="ru-RU" sz="1200" dirty="0" smtClean="0"/>
            <a:t>вносит предложения по улучшению качества воспитательной работы в ОО муниципалитета;</a:t>
          </a:r>
          <a:endParaRPr lang="ru-RU" sz="1200" dirty="0"/>
        </a:p>
      </dgm:t>
    </dgm:pt>
    <dgm:pt modelId="{63D30657-D56B-4E7E-874B-20252B0348DB}" type="parTrans" cxnId="{C6E0EEC1-0050-4843-B2F2-41AB688E311B}">
      <dgm:prSet/>
      <dgm:spPr/>
      <dgm:t>
        <a:bodyPr/>
        <a:lstStyle/>
        <a:p>
          <a:endParaRPr lang="ru-RU"/>
        </a:p>
      </dgm:t>
    </dgm:pt>
    <dgm:pt modelId="{E381AA64-8B52-4D9A-816E-712907AB0218}" type="sibTrans" cxnId="{C6E0EEC1-0050-4843-B2F2-41AB688E311B}">
      <dgm:prSet/>
      <dgm:spPr/>
      <dgm:t>
        <a:bodyPr/>
        <a:lstStyle/>
        <a:p>
          <a:endParaRPr lang="ru-RU"/>
        </a:p>
      </dgm:t>
    </dgm:pt>
    <dgm:pt modelId="{75B7680D-C8E5-47D4-8B87-1A02DAE844A1}">
      <dgm:prSet phldrT="[Текст]" custT="1"/>
      <dgm:spPr/>
      <dgm:t>
        <a:bodyPr/>
        <a:lstStyle/>
        <a:p>
          <a:r>
            <a:rPr lang="ru-RU" sz="1400" b="1" dirty="0" smtClean="0"/>
            <a:t>Организационно-методическая деятельность</a:t>
          </a:r>
          <a:endParaRPr lang="ru-RU" sz="1400" dirty="0"/>
        </a:p>
      </dgm:t>
    </dgm:pt>
    <dgm:pt modelId="{1F5028BC-D2DC-4B15-8B5B-0A73D5A670D3}" type="parTrans" cxnId="{A2961C4C-68BC-4CFC-B630-132E1DEBF2F1}">
      <dgm:prSet/>
      <dgm:spPr/>
      <dgm:t>
        <a:bodyPr/>
        <a:lstStyle/>
        <a:p>
          <a:endParaRPr lang="ru-RU"/>
        </a:p>
      </dgm:t>
    </dgm:pt>
    <dgm:pt modelId="{133A9F15-E05E-4EF0-81B0-7CADE657BAD7}" type="sibTrans" cxnId="{A2961C4C-68BC-4CFC-B630-132E1DEBF2F1}">
      <dgm:prSet/>
      <dgm:spPr/>
      <dgm:t>
        <a:bodyPr/>
        <a:lstStyle/>
        <a:p>
          <a:endParaRPr lang="ru-RU"/>
        </a:p>
      </dgm:t>
    </dgm:pt>
    <dgm:pt modelId="{555116A6-F1EE-4A98-82CE-B654C06B8027}">
      <dgm:prSet phldrT="[Текст]" custT="1"/>
      <dgm:spPr/>
      <dgm:t>
        <a:bodyPr/>
        <a:lstStyle/>
        <a:p>
          <a:r>
            <a:rPr lang="ru-RU" sz="1400" b="1" dirty="0" smtClean="0"/>
            <a:t>Информационно-просветительская деятельность</a:t>
          </a:r>
          <a:endParaRPr lang="ru-RU" sz="1400" dirty="0"/>
        </a:p>
      </dgm:t>
    </dgm:pt>
    <dgm:pt modelId="{CE05FDB9-9996-469D-BD9E-54997A88C48A}" type="parTrans" cxnId="{4A6057D9-6267-4503-95E4-D0BDA593927B}">
      <dgm:prSet/>
      <dgm:spPr/>
      <dgm:t>
        <a:bodyPr/>
        <a:lstStyle/>
        <a:p>
          <a:endParaRPr lang="ru-RU"/>
        </a:p>
      </dgm:t>
    </dgm:pt>
    <dgm:pt modelId="{1E0ACD85-A7DF-45CE-BD8F-58B5BFAB2404}" type="sibTrans" cxnId="{4A6057D9-6267-4503-95E4-D0BDA593927B}">
      <dgm:prSet/>
      <dgm:spPr/>
      <dgm:t>
        <a:bodyPr/>
        <a:lstStyle/>
        <a:p>
          <a:endParaRPr lang="ru-RU"/>
        </a:p>
      </dgm:t>
    </dgm:pt>
    <dgm:pt modelId="{89D4D4C2-CBFD-464F-BF7C-B9E0218898EE}">
      <dgm:prSet phldrT="[Текст]" custT="1"/>
      <dgm:spPr/>
      <dgm:t>
        <a:bodyPr/>
        <a:lstStyle/>
        <a:p>
          <a:r>
            <a:rPr lang="ru-RU" sz="1200" dirty="0" smtClean="0"/>
            <a:t>осуществляет взаимодействие с представителями СМИ по освещению деятельности по проекту;</a:t>
          </a:r>
          <a:endParaRPr lang="ru-RU" sz="1200" dirty="0"/>
        </a:p>
      </dgm:t>
    </dgm:pt>
    <dgm:pt modelId="{1D9DE41D-96F9-4C37-B988-478FCD6A2AFA}" type="parTrans" cxnId="{E00907C5-488C-49E3-8712-7B0E0323EF6B}">
      <dgm:prSet/>
      <dgm:spPr/>
      <dgm:t>
        <a:bodyPr/>
        <a:lstStyle/>
        <a:p>
          <a:endParaRPr lang="ru-RU"/>
        </a:p>
      </dgm:t>
    </dgm:pt>
    <dgm:pt modelId="{7D7D4FCB-43EC-48AE-911C-6008D56FA3CB}" type="sibTrans" cxnId="{E00907C5-488C-49E3-8712-7B0E0323EF6B}">
      <dgm:prSet/>
      <dgm:spPr/>
      <dgm:t>
        <a:bodyPr/>
        <a:lstStyle/>
        <a:p>
          <a:endParaRPr lang="ru-RU"/>
        </a:p>
      </dgm:t>
    </dgm:pt>
    <dgm:pt modelId="{0A385A72-86F5-442A-A204-AC29D3328A94}">
      <dgm:prSet phldrT="[Текст]" custT="1"/>
      <dgm:spPr/>
      <dgm:t>
        <a:bodyPr/>
        <a:lstStyle/>
        <a:p>
          <a:r>
            <a:rPr lang="ru-RU" sz="1200" dirty="0" smtClean="0"/>
            <a:t>осуществляет подготовку и проведение муниципальных совещаний, семинаров, конференций для руководителей ОО и педагогов по вопросам воспитания; </a:t>
          </a:r>
          <a:endParaRPr lang="ru-RU" sz="1200" dirty="0"/>
        </a:p>
      </dgm:t>
    </dgm:pt>
    <dgm:pt modelId="{26D67102-50E2-4F52-A0D0-F796E47C9C58}" type="parTrans" cxnId="{F032099C-5B77-4CC6-9869-642246469659}">
      <dgm:prSet/>
      <dgm:spPr/>
      <dgm:t>
        <a:bodyPr/>
        <a:lstStyle/>
        <a:p>
          <a:endParaRPr lang="ru-RU"/>
        </a:p>
      </dgm:t>
    </dgm:pt>
    <dgm:pt modelId="{15F626E3-4999-4E8D-BD44-13F30289D98A}" type="sibTrans" cxnId="{F032099C-5B77-4CC6-9869-642246469659}">
      <dgm:prSet/>
      <dgm:spPr/>
      <dgm:t>
        <a:bodyPr/>
        <a:lstStyle/>
        <a:p>
          <a:endParaRPr lang="ru-RU"/>
        </a:p>
      </dgm:t>
    </dgm:pt>
    <dgm:pt modelId="{DEA6D3F8-3AEF-46E1-A002-BE72218E3623}">
      <dgm:prSet custT="1"/>
      <dgm:spPr/>
      <dgm:t>
        <a:bodyPr/>
        <a:lstStyle/>
        <a:p>
          <a:r>
            <a:rPr lang="ru-RU" sz="1400" b="1" dirty="0" smtClean="0"/>
            <a:t>Проектная и программная деятельность</a:t>
          </a:r>
          <a:endParaRPr lang="ru-RU" sz="1400" dirty="0"/>
        </a:p>
      </dgm:t>
    </dgm:pt>
    <dgm:pt modelId="{EBFB3D2F-985C-4428-B820-C15FF352C222}" type="parTrans" cxnId="{754D4FA7-4F6E-477C-AA0C-7218AABD56B1}">
      <dgm:prSet/>
      <dgm:spPr/>
      <dgm:t>
        <a:bodyPr/>
        <a:lstStyle/>
        <a:p>
          <a:endParaRPr lang="ru-RU"/>
        </a:p>
      </dgm:t>
    </dgm:pt>
    <dgm:pt modelId="{0F290C07-4A6B-42A9-B89B-521547B7A82F}" type="sibTrans" cxnId="{754D4FA7-4F6E-477C-AA0C-7218AABD56B1}">
      <dgm:prSet/>
      <dgm:spPr/>
      <dgm:t>
        <a:bodyPr/>
        <a:lstStyle/>
        <a:p>
          <a:endParaRPr lang="ru-RU"/>
        </a:p>
      </dgm:t>
    </dgm:pt>
    <dgm:pt modelId="{DC865619-0B1A-4779-9C30-82A6D1C869E4}">
      <dgm:prSet phldrT="[Текст]" custT="1"/>
      <dgm:spPr/>
      <dgm:t>
        <a:bodyPr/>
        <a:lstStyle/>
        <a:p>
          <a:r>
            <a:rPr lang="ru-RU" sz="1200" dirty="0" smtClean="0"/>
            <a:t>Информирует о ходе реализации проекта на совещаниях, семинарах, муниципальных педагогических советах и родительских собраниях</a:t>
          </a:r>
          <a:endParaRPr lang="ru-RU" sz="1200" dirty="0"/>
        </a:p>
      </dgm:t>
    </dgm:pt>
    <dgm:pt modelId="{E0CAF8C9-FF74-49BD-99B9-43A4E2678477}" type="parTrans" cxnId="{2DAD8DD0-3D6A-4AE5-94AA-2B17DC357A54}">
      <dgm:prSet/>
      <dgm:spPr/>
      <dgm:t>
        <a:bodyPr/>
        <a:lstStyle/>
        <a:p>
          <a:endParaRPr lang="ru-RU"/>
        </a:p>
      </dgm:t>
    </dgm:pt>
    <dgm:pt modelId="{A610C2F8-74A8-46C6-9E20-750BEDC293B1}" type="sibTrans" cxnId="{2DAD8DD0-3D6A-4AE5-94AA-2B17DC357A54}">
      <dgm:prSet/>
      <dgm:spPr/>
      <dgm:t>
        <a:bodyPr/>
        <a:lstStyle/>
        <a:p>
          <a:endParaRPr lang="ru-RU"/>
        </a:p>
      </dgm:t>
    </dgm:pt>
    <dgm:pt modelId="{962FEB6C-DA64-431A-8F8D-1B8842C1409E}">
      <dgm:prSet phldrT="[Текст]" custT="1"/>
      <dgm:spPr/>
      <dgm:t>
        <a:bodyPr/>
        <a:lstStyle/>
        <a:p>
          <a:r>
            <a:rPr lang="ru-RU" sz="1200" dirty="0" smtClean="0"/>
            <a:t>осуществляет подготовку и проведение  </a:t>
          </a:r>
          <a:r>
            <a:rPr lang="ru-RU" sz="1200" dirty="0" err="1" smtClean="0"/>
            <a:t>общерайонных</a:t>
          </a:r>
          <a:r>
            <a:rPr lang="ru-RU" sz="1200" dirty="0" smtClean="0"/>
            <a:t> родительских собраний по вопросам воспитания; взаимодействует с активом родителей;</a:t>
          </a:r>
          <a:endParaRPr lang="ru-RU" sz="1200" dirty="0"/>
        </a:p>
      </dgm:t>
    </dgm:pt>
    <dgm:pt modelId="{952EF791-1C79-46E7-8816-449A33485DCC}" type="parTrans" cxnId="{9052A3A6-994F-4813-9443-C6DD56933177}">
      <dgm:prSet/>
      <dgm:spPr/>
      <dgm:t>
        <a:bodyPr/>
        <a:lstStyle/>
        <a:p>
          <a:endParaRPr lang="ru-RU"/>
        </a:p>
      </dgm:t>
    </dgm:pt>
    <dgm:pt modelId="{9F5CFD2B-CCA2-47D4-A189-703421826B9C}" type="sibTrans" cxnId="{9052A3A6-994F-4813-9443-C6DD56933177}">
      <dgm:prSet/>
      <dgm:spPr/>
      <dgm:t>
        <a:bodyPr/>
        <a:lstStyle/>
        <a:p>
          <a:endParaRPr lang="ru-RU"/>
        </a:p>
      </dgm:t>
    </dgm:pt>
    <dgm:pt modelId="{40257E9B-6926-4B44-8CA0-5D3B6DBB5E95}">
      <dgm:prSet/>
      <dgm:spPr/>
      <dgm:t>
        <a:bodyPr/>
        <a:lstStyle/>
        <a:p>
          <a:pPr marL="0" indent="0"/>
          <a:r>
            <a:rPr lang="ru-RU" sz="1100" dirty="0" smtClean="0"/>
            <a:t>координирует деятельность советников по реализации федеральных концепций проектов и мероприятий;</a:t>
          </a:r>
          <a:endParaRPr lang="ru-RU" sz="1100" dirty="0"/>
        </a:p>
      </dgm:t>
    </dgm:pt>
    <dgm:pt modelId="{EE0B1A36-CAB8-41AF-9218-B91479A6D907}" type="parTrans" cxnId="{F1109609-8B7A-42D0-BE0C-D7FF2C4F662A}">
      <dgm:prSet/>
      <dgm:spPr/>
      <dgm:t>
        <a:bodyPr/>
        <a:lstStyle/>
        <a:p>
          <a:endParaRPr lang="ru-RU"/>
        </a:p>
      </dgm:t>
    </dgm:pt>
    <dgm:pt modelId="{BBFF8F08-C6DE-4E74-9EA6-E6F418E5F7ED}" type="sibTrans" cxnId="{F1109609-8B7A-42D0-BE0C-D7FF2C4F662A}">
      <dgm:prSet/>
      <dgm:spPr/>
      <dgm:t>
        <a:bodyPr/>
        <a:lstStyle/>
        <a:p>
          <a:endParaRPr lang="ru-RU"/>
        </a:p>
      </dgm:t>
    </dgm:pt>
    <dgm:pt modelId="{D5C1B005-BAA1-472E-8DB4-8B3EED24F7E2}">
      <dgm:prSet custT="1"/>
      <dgm:spPr/>
      <dgm:t>
        <a:bodyPr/>
        <a:lstStyle/>
        <a:p>
          <a:pPr marL="0" indent="0"/>
          <a:r>
            <a:rPr lang="ru-RU" sz="1100" dirty="0" smtClean="0"/>
            <a:t>осуществляет согласование планов работы советников;</a:t>
          </a:r>
          <a:endParaRPr lang="ru-RU" sz="1100" dirty="0"/>
        </a:p>
      </dgm:t>
    </dgm:pt>
    <dgm:pt modelId="{51527E8E-8224-4BE2-87DB-FEBEE34AB8F2}" type="parTrans" cxnId="{44AB8888-FD04-42B9-A1EC-2720D6757035}">
      <dgm:prSet/>
      <dgm:spPr/>
      <dgm:t>
        <a:bodyPr/>
        <a:lstStyle/>
        <a:p>
          <a:endParaRPr lang="ru-RU"/>
        </a:p>
      </dgm:t>
    </dgm:pt>
    <dgm:pt modelId="{811C73D9-7EAA-40AD-B005-49616909D4E5}" type="sibTrans" cxnId="{44AB8888-FD04-42B9-A1EC-2720D6757035}">
      <dgm:prSet/>
      <dgm:spPr/>
      <dgm:t>
        <a:bodyPr/>
        <a:lstStyle/>
        <a:p>
          <a:endParaRPr lang="ru-RU"/>
        </a:p>
      </dgm:t>
    </dgm:pt>
    <dgm:pt modelId="{2D73139F-C927-437F-8353-7551CF08628E}">
      <dgm:prSet custT="1"/>
      <dgm:spPr/>
      <dgm:t>
        <a:bodyPr/>
        <a:lstStyle/>
        <a:p>
          <a:pPr marL="0" indent="0"/>
          <a:r>
            <a:rPr lang="ru-RU" sz="1200" dirty="0" smtClean="0"/>
            <a:t>разрабатывает и реализует муниципальные проекты, </a:t>
          </a:r>
          <a:r>
            <a:rPr lang="ru-RU" sz="1400" dirty="0" smtClean="0"/>
            <a:t>программы</a:t>
          </a:r>
          <a:r>
            <a:rPr lang="ru-RU" sz="1200" dirty="0" smtClean="0"/>
            <a:t> и мероприятия в сфере воспитания;</a:t>
          </a:r>
          <a:endParaRPr lang="ru-RU" sz="1200" dirty="0"/>
        </a:p>
      </dgm:t>
    </dgm:pt>
    <dgm:pt modelId="{0084B877-6D39-4B16-A2B0-81E9525A3B6A}" type="parTrans" cxnId="{C3B77C87-C27E-45C8-826A-A8B01A7F80CA}">
      <dgm:prSet/>
      <dgm:spPr/>
      <dgm:t>
        <a:bodyPr/>
        <a:lstStyle/>
        <a:p>
          <a:endParaRPr lang="ru-RU"/>
        </a:p>
      </dgm:t>
    </dgm:pt>
    <dgm:pt modelId="{1FD1C800-789A-47A6-95C1-86DF5683F3FC}" type="sibTrans" cxnId="{C3B77C87-C27E-45C8-826A-A8B01A7F80CA}">
      <dgm:prSet/>
      <dgm:spPr/>
      <dgm:t>
        <a:bodyPr/>
        <a:lstStyle/>
        <a:p>
          <a:endParaRPr lang="ru-RU"/>
        </a:p>
      </dgm:t>
    </dgm:pt>
    <dgm:pt modelId="{F3F22309-469D-4817-B43E-C795D80C23AE}">
      <dgm:prSet custT="1"/>
      <dgm:spPr/>
      <dgm:t>
        <a:bodyPr/>
        <a:lstStyle/>
        <a:p>
          <a:pPr marL="0" indent="0"/>
          <a:r>
            <a:rPr lang="ru-RU" sz="1200" dirty="0" smtClean="0"/>
            <a:t>организует межведомственное и внутриведомственное, сетевое взаимодействие;</a:t>
          </a:r>
          <a:endParaRPr lang="ru-RU" sz="1200" dirty="0"/>
        </a:p>
      </dgm:t>
    </dgm:pt>
    <dgm:pt modelId="{DF887098-CC80-46C5-80A0-5BC8A6DFC053}" type="parTrans" cxnId="{601D7C96-1253-4182-8E42-0695D3A1C6A5}">
      <dgm:prSet/>
      <dgm:spPr/>
      <dgm:t>
        <a:bodyPr/>
        <a:lstStyle/>
        <a:p>
          <a:endParaRPr lang="ru-RU"/>
        </a:p>
      </dgm:t>
    </dgm:pt>
    <dgm:pt modelId="{6A92BBD7-726C-4525-AF95-318460EAC364}" type="sibTrans" cxnId="{601D7C96-1253-4182-8E42-0695D3A1C6A5}">
      <dgm:prSet/>
      <dgm:spPr/>
      <dgm:t>
        <a:bodyPr/>
        <a:lstStyle/>
        <a:p>
          <a:endParaRPr lang="ru-RU"/>
        </a:p>
      </dgm:t>
    </dgm:pt>
    <dgm:pt modelId="{71B3B497-257B-46F2-B77E-482920811472}">
      <dgm:prSet custT="1"/>
      <dgm:spPr/>
      <dgm:t>
        <a:bodyPr/>
        <a:lstStyle/>
        <a:p>
          <a:pPr marL="0" indent="0"/>
          <a:r>
            <a:rPr lang="ru-RU" sz="1200" dirty="0" smtClean="0"/>
            <a:t>организует и проводит семинары, совещания по актуальным вопросам федерального проекта в муниципалитете</a:t>
          </a:r>
          <a:endParaRPr lang="ru-RU" sz="1200" dirty="0"/>
        </a:p>
      </dgm:t>
    </dgm:pt>
    <dgm:pt modelId="{30925D29-39F0-4569-8A41-B3AF763A305C}" type="parTrans" cxnId="{8D8D3906-14E5-491F-AE74-92C2302113C1}">
      <dgm:prSet/>
      <dgm:spPr/>
      <dgm:t>
        <a:bodyPr/>
        <a:lstStyle/>
        <a:p>
          <a:endParaRPr lang="ru-RU"/>
        </a:p>
      </dgm:t>
    </dgm:pt>
    <dgm:pt modelId="{8E8BD58E-5F6B-4E19-9C08-11C8ACB4795A}" type="sibTrans" cxnId="{8D8D3906-14E5-491F-AE74-92C2302113C1}">
      <dgm:prSet/>
      <dgm:spPr/>
      <dgm:t>
        <a:bodyPr/>
        <a:lstStyle/>
        <a:p>
          <a:endParaRPr lang="ru-RU"/>
        </a:p>
      </dgm:t>
    </dgm:pt>
    <dgm:pt modelId="{8958AD58-1349-41D5-9A5A-B7846B3E61E0}">
      <dgm:prSet phldrT="[Текст]" custT="1"/>
      <dgm:spPr/>
      <dgm:t>
        <a:bodyPr/>
        <a:lstStyle/>
        <a:p>
          <a:r>
            <a:rPr lang="ru-RU" sz="1200" dirty="0" smtClean="0"/>
            <a:t>выявляет профессиональные потребности (дефициты) в деятельности советников;</a:t>
          </a:r>
          <a:endParaRPr lang="ru-RU" sz="1200" dirty="0"/>
        </a:p>
      </dgm:t>
    </dgm:pt>
    <dgm:pt modelId="{45DD4573-D348-49F0-9D78-48F3D1908503}" type="sibTrans" cxnId="{A612E167-4C04-4AF2-BC3D-8D2C17B9FE18}">
      <dgm:prSet/>
      <dgm:spPr/>
      <dgm:t>
        <a:bodyPr/>
        <a:lstStyle/>
        <a:p>
          <a:endParaRPr lang="ru-RU"/>
        </a:p>
      </dgm:t>
    </dgm:pt>
    <dgm:pt modelId="{A18A4C72-01C2-4B74-B37B-99CBEF4C8D3F}" type="parTrans" cxnId="{A612E167-4C04-4AF2-BC3D-8D2C17B9FE18}">
      <dgm:prSet/>
      <dgm:spPr/>
      <dgm:t>
        <a:bodyPr/>
        <a:lstStyle/>
        <a:p>
          <a:endParaRPr lang="ru-RU"/>
        </a:p>
      </dgm:t>
    </dgm:pt>
    <dgm:pt modelId="{5B5B8233-A558-4688-A18B-C84A857C4B32}">
      <dgm:prSet phldrT="[Текст]" custT="1"/>
      <dgm:spPr/>
      <dgm:t>
        <a:bodyPr/>
        <a:lstStyle/>
        <a:p>
          <a:r>
            <a:rPr lang="ru-RU" sz="1200" dirty="0" smtClean="0"/>
            <a:t>организует обмен опытом работы советников;</a:t>
          </a:r>
          <a:endParaRPr lang="ru-RU" sz="1200" dirty="0"/>
        </a:p>
      </dgm:t>
    </dgm:pt>
    <dgm:pt modelId="{0C354CFA-F8E9-4F77-A2A9-1D4C97E90F84}" type="sibTrans" cxnId="{BC971917-EDF9-4CCD-8160-2BDA7CCB589B}">
      <dgm:prSet/>
      <dgm:spPr/>
      <dgm:t>
        <a:bodyPr/>
        <a:lstStyle/>
        <a:p>
          <a:endParaRPr lang="ru-RU"/>
        </a:p>
      </dgm:t>
    </dgm:pt>
    <dgm:pt modelId="{A0CA261A-6367-42F0-9D49-254AF8EA98CB}" type="parTrans" cxnId="{BC971917-EDF9-4CCD-8160-2BDA7CCB589B}">
      <dgm:prSet/>
      <dgm:spPr/>
      <dgm:t>
        <a:bodyPr/>
        <a:lstStyle/>
        <a:p>
          <a:endParaRPr lang="ru-RU"/>
        </a:p>
      </dgm:t>
    </dgm:pt>
    <dgm:pt modelId="{F4F6CA76-4FC5-4AD0-B342-87E59EEB8676}">
      <dgm:prSet phldrT="[Текст]" custT="1"/>
      <dgm:spPr/>
      <dgm:t>
        <a:bodyPr/>
        <a:lstStyle/>
        <a:p>
          <a:r>
            <a:rPr lang="ru-RU" sz="1200" dirty="0" smtClean="0"/>
            <a:t>принимает участие в работе муниципальных методических объединений педагогов по вопросам воспитания;</a:t>
          </a:r>
          <a:endParaRPr lang="ru-RU" sz="1200" dirty="0"/>
        </a:p>
      </dgm:t>
    </dgm:pt>
    <dgm:pt modelId="{BB059697-F2B4-47C3-9748-B656260B9208}" type="sibTrans" cxnId="{5839B59C-5994-4CF9-804A-295AEBC37B0B}">
      <dgm:prSet/>
      <dgm:spPr/>
      <dgm:t>
        <a:bodyPr/>
        <a:lstStyle/>
        <a:p>
          <a:endParaRPr lang="ru-RU"/>
        </a:p>
      </dgm:t>
    </dgm:pt>
    <dgm:pt modelId="{F261BAFE-06E6-4D8C-BE37-792FEDDF9592}" type="parTrans" cxnId="{5839B59C-5994-4CF9-804A-295AEBC37B0B}">
      <dgm:prSet/>
      <dgm:spPr/>
      <dgm:t>
        <a:bodyPr/>
        <a:lstStyle/>
        <a:p>
          <a:endParaRPr lang="ru-RU"/>
        </a:p>
      </dgm:t>
    </dgm:pt>
    <dgm:pt modelId="{19DE7158-B86B-4061-B696-04BFE223D47C}">
      <dgm:prSet phldrT="[Текст]" custT="1"/>
      <dgm:spPr/>
      <dgm:t>
        <a:bodyPr/>
        <a:lstStyle/>
        <a:p>
          <a:r>
            <a:rPr lang="ru-RU" sz="1200" dirty="0" smtClean="0"/>
            <a:t>консультирует руководителей образовательных организаций и советников;</a:t>
          </a:r>
          <a:endParaRPr lang="ru-RU" sz="1200" dirty="0"/>
        </a:p>
      </dgm:t>
    </dgm:pt>
    <dgm:pt modelId="{E0346FB0-D7FE-488C-9B33-77A8DCAD7FAC}" type="sibTrans" cxnId="{1D40FD18-97D8-43AD-A476-1C65542E7F07}">
      <dgm:prSet/>
      <dgm:spPr/>
      <dgm:t>
        <a:bodyPr/>
        <a:lstStyle/>
        <a:p>
          <a:endParaRPr lang="ru-RU"/>
        </a:p>
      </dgm:t>
    </dgm:pt>
    <dgm:pt modelId="{2CE23AC5-81EA-43FE-8D03-BF65A6CFEC53}" type="parTrans" cxnId="{1D40FD18-97D8-43AD-A476-1C65542E7F07}">
      <dgm:prSet/>
      <dgm:spPr/>
      <dgm:t>
        <a:bodyPr/>
        <a:lstStyle/>
        <a:p>
          <a:endParaRPr lang="ru-RU"/>
        </a:p>
      </dgm:t>
    </dgm:pt>
    <dgm:pt modelId="{F9197460-4C48-45D2-A64B-AF46F800D15C}">
      <dgm:prSet phldrT="[Текст]" custT="1"/>
      <dgm:spPr/>
      <dgm:t>
        <a:bodyPr/>
        <a:lstStyle/>
        <a:p>
          <a:r>
            <a:rPr lang="ru-RU" sz="1200" dirty="0" smtClean="0"/>
            <a:t>участвует в организации и проведении мероприятий РДШ на уровне муниципалитета;</a:t>
          </a:r>
          <a:endParaRPr lang="ru-RU" sz="1200" dirty="0"/>
        </a:p>
      </dgm:t>
    </dgm:pt>
    <dgm:pt modelId="{BDAE48F9-F017-4755-8E25-28674E430910}" type="sibTrans" cxnId="{D4E76C48-F01D-4187-B2B0-6E5AE2BC6044}">
      <dgm:prSet/>
      <dgm:spPr/>
      <dgm:t>
        <a:bodyPr/>
        <a:lstStyle/>
        <a:p>
          <a:endParaRPr lang="ru-RU"/>
        </a:p>
      </dgm:t>
    </dgm:pt>
    <dgm:pt modelId="{63AB922D-0BF4-483A-8D1E-8FEA23669637}" type="parTrans" cxnId="{D4E76C48-F01D-4187-B2B0-6E5AE2BC6044}">
      <dgm:prSet/>
      <dgm:spPr/>
      <dgm:t>
        <a:bodyPr/>
        <a:lstStyle/>
        <a:p>
          <a:endParaRPr lang="ru-RU"/>
        </a:p>
      </dgm:t>
    </dgm:pt>
    <dgm:pt modelId="{E9CDDF07-E8E3-4285-AD1E-540A261196F3}">
      <dgm:prSet phldrT="[Текст]"/>
      <dgm:spPr/>
      <dgm:t>
        <a:bodyPr/>
        <a:lstStyle/>
        <a:p>
          <a:endParaRPr lang="ru-RU" sz="1100" dirty="0"/>
        </a:p>
      </dgm:t>
    </dgm:pt>
    <dgm:pt modelId="{6B4F2EBD-0272-47AE-A712-5F8B9986DC01}" type="sibTrans" cxnId="{F235D18E-765D-4DD8-8EEC-9F07737AEE4E}">
      <dgm:prSet/>
      <dgm:spPr/>
      <dgm:t>
        <a:bodyPr/>
        <a:lstStyle/>
        <a:p>
          <a:endParaRPr lang="ru-RU"/>
        </a:p>
      </dgm:t>
    </dgm:pt>
    <dgm:pt modelId="{C36B7531-2DC3-4529-8227-8C1A68102B4B}" type="parTrans" cxnId="{F235D18E-765D-4DD8-8EEC-9F07737AEE4E}">
      <dgm:prSet/>
      <dgm:spPr/>
      <dgm:t>
        <a:bodyPr/>
        <a:lstStyle/>
        <a:p>
          <a:endParaRPr lang="ru-RU"/>
        </a:p>
      </dgm:t>
    </dgm:pt>
    <dgm:pt modelId="{6E1BEC47-391B-4529-B78B-6617354D4F39}" type="pres">
      <dgm:prSet presAssocID="{EA71CECF-70E9-4B7D-B1E0-7B624D6522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91A3E2-9252-49CA-AC5A-E3912F023F6D}" type="pres">
      <dgm:prSet presAssocID="{69718162-2CA2-449E-9B3E-FCBDE4CBCF39}" presName="composite" presStyleCnt="0"/>
      <dgm:spPr/>
    </dgm:pt>
    <dgm:pt modelId="{4CBAE4CE-383A-4184-B839-A72EAF93E17C}" type="pres">
      <dgm:prSet presAssocID="{69718162-2CA2-449E-9B3E-FCBDE4CBCF39}" presName="parTx" presStyleLbl="alignNode1" presStyleIdx="0" presStyleCnt="4" custScaleY="160843" custLinFactNeighborY="-390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9BAF5-1E51-4486-B400-D0E116C5A0EE}" type="pres">
      <dgm:prSet presAssocID="{69718162-2CA2-449E-9B3E-FCBDE4CBCF39}" presName="desTx" presStyleLbl="alignAccFollowNode1" presStyleIdx="0" presStyleCnt="4" custLinFactNeighborX="-166" custLinFactNeighborY="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21B75-6919-4DC4-AA96-6DC518969DFD}" type="pres">
      <dgm:prSet presAssocID="{03ED94A2-D9CD-49D7-A837-F61BD0691FD2}" presName="space" presStyleCnt="0"/>
      <dgm:spPr/>
    </dgm:pt>
    <dgm:pt modelId="{C8B210C0-8DBE-4376-A9FA-9D32D64F5290}" type="pres">
      <dgm:prSet presAssocID="{75B7680D-C8E5-47D4-8B87-1A02DAE844A1}" presName="composite" presStyleCnt="0"/>
      <dgm:spPr/>
    </dgm:pt>
    <dgm:pt modelId="{F7FA3C2E-15F8-406F-A2A3-89C0BA546255}" type="pres">
      <dgm:prSet presAssocID="{75B7680D-C8E5-47D4-8B87-1A02DAE844A1}" presName="parTx" presStyleLbl="alignNode1" presStyleIdx="1" presStyleCnt="4" custScaleY="197253" custLinFactNeighborY="-51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A9549-EF50-4AAA-8EF6-ACC426D1DFE5}" type="pres">
      <dgm:prSet presAssocID="{75B7680D-C8E5-47D4-8B87-1A02DAE844A1}" presName="desTx" presStyleLbl="alignAccFollowNode1" presStyleIdx="1" presStyleCnt="4" custLinFactNeighborY="1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3819A-89AC-47A2-8CF9-86C640BCEA18}" type="pres">
      <dgm:prSet presAssocID="{133A9F15-E05E-4EF0-81B0-7CADE657BAD7}" presName="space" presStyleCnt="0"/>
      <dgm:spPr/>
    </dgm:pt>
    <dgm:pt modelId="{10931E4F-A8CF-484F-8FDC-D386A8F09F38}" type="pres">
      <dgm:prSet presAssocID="{555116A6-F1EE-4A98-82CE-B654C06B8027}" presName="composite" presStyleCnt="0"/>
      <dgm:spPr/>
    </dgm:pt>
    <dgm:pt modelId="{63C0D5C7-60C6-43A2-B7EB-BDF32FBF7FC0}" type="pres">
      <dgm:prSet presAssocID="{555116A6-F1EE-4A98-82CE-B654C06B8027}" presName="parTx" presStyleLbl="alignNode1" presStyleIdx="2" presStyleCnt="4" custScaleY="197253" custLinFactNeighborY="-51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70121-B0B6-43BA-A8A6-8F6BA78833E5}" type="pres">
      <dgm:prSet presAssocID="{555116A6-F1EE-4A98-82CE-B654C06B8027}" presName="desTx" presStyleLbl="alignAccFollowNode1" presStyleIdx="2" presStyleCnt="4" custLinFactNeighborY="1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D3E12-D99B-47D7-A475-21CFCEFD38F7}" type="pres">
      <dgm:prSet presAssocID="{1E0ACD85-A7DF-45CE-BD8F-58B5BFAB2404}" presName="space" presStyleCnt="0"/>
      <dgm:spPr/>
    </dgm:pt>
    <dgm:pt modelId="{841DC43A-E75A-4E91-9B25-E1D90209C8C8}" type="pres">
      <dgm:prSet presAssocID="{DEA6D3F8-3AEF-46E1-A002-BE72218E3623}" presName="composite" presStyleCnt="0"/>
      <dgm:spPr/>
    </dgm:pt>
    <dgm:pt modelId="{02C87CB7-D4BE-4780-8B2A-7E588EFC936B}" type="pres">
      <dgm:prSet presAssocID="{DEA6D3F8-3AEF-46E1-A002-BE72218E3623}" presName="parTx" presStyleLbl="alignNode1" presStyleIdx="3" presStyleCnt="4" custScaleY="1972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F02DE-3BB2-4DA6-B547-33FB104603CD}" type="pres">
      <dgm:prSet presAssocID="{DEA6D3F8-3AEF-46E1-A002-BE72218E3623}" presName="desTx" presStyleLbl="alignAccFollowNode1" presStyleIdx="3" presStyleCnt="4" custLinFactNeighborY="1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0E662-99D8-4134-AAEB-68D2A5A2D1BB}" type="presOf" srcId="{89D4D4C2-CBFD-464F-BF7C-B9E0218898EE}" destId="{D4B70121-B0B6-43BA-A8A6-8F6BA78833E5}" srcOrd="0" destOrd="0" presId="urn:microsoft.com/office/officeart/2005/8/layout/hList1"/>
    <dgm:cxn modelId="{C3B77C87-C27E-45C8-826A-A8B01A7F80CA}" srcId="{DEA6D3F8-3AEF-46E1-A002-BE72218E3623}" destId="{2D73139F-C927-437F-8353-7551CF08628E}" srcOrd="2" destOrd="0" parTransId="{0084B877-6D39-4B16-A2B0-81E9525A3B6A}" sibTransId="{1FD1C800-789A-47A6-95C1-86DF5683F3FC}"/>
    <dgm:cxn modelId="{754D4FA7-4F6E-477C-AA0C-7218AABD56B1}" srcId="{EA71CECF-70E9-4B7D-B1E0-7B624D65229D}" destId="{DEA6D3F8-3AEF-46E1-A002-BE72218E3623}" srcOrd="3" destOrd="0" parTransId="{EBFB3D2F-985C-4428-B820-C15FF352C222}" sibTransId="{0F290C07-4A6B-42A9-B89B-521547B7A82F}"/>
    <dgm:cxn modelId="{44AB8888-FD04-42B9-A1EC-2720D6757035}" srcId="{DEA6D3F8-3AEF-46E1-A002-BE72218E3623}" destId="{D5C1B005-BAA1-472E-8DB4-8B3EED24F7E2}" srcOrd="1" destOrd="0" parTransId="{51527E8E-8224-4BE2-87DB-FEBEE34AB8F2}" sibTransId="{811C73D9-7EAA-40AD-B005-49616909D4E5}"/>
    <dgm:cxn modelId="{C6E0EEC1-0050-4843-B2F2-41AB688E311B}" srcId="{69718162-2CA2-449E-9B3E-FCBDE4CBCF39}" destId="{B9A18232-8BE4-4B3F-BE69-14FD7C3308D4}" srcOrd="1" destOrd="0" parTransId="{63D30657-D56B-4E7E-874B-20252B0348DB}" sibTransId="{E381AA64-8B52-4D9A-816E-712907AB0218}"/>
    <dgm:cxn modelId="{AB2B8E70-5935-4B00-94D7-425B917A4A4B}" type="presOf" srcId="{F3F22309-469D-4817-B43E-C795D80C23AE}" destId="{F73F02DE-3BB2-4DA6-B547-33FB104603CD}" srcOrd="0" destOrd="3" presId="urn:microsoft.com/office/officeart/2005/8/layout/hList1"/>
    <dgm:cxn modelId="{A612E167-4C04-4AF2-BC3D-8D2C17B9FE18}" srcId="{75B7680D-C8E5-47D4-8B87-1A02DAE844A1}" destId="{8958AD58-1349-41D5-9A5A-B7846B3E61E0}" srcOrd="0" destOrd="0" parTransId="{A18A4C72-01C2-4B74-B37B-99CBEF4C8D3F}" sibTransId="{45DD4573-D348-49F0-9D78-48F3D1908503}"/>
    <dgm:cxn modelId="{5839B59C-5994-4CF9-804A-295AEBC37B0B}" srcId="{75B7680D-C8E5-47D4-8B87-1A02DAE844A1}" destId="{F4F6CA76-4FC5-4AD0-B342-87E59EEB8676}" srcOrd="2" destOrd="0" parTransId="{F261BAFE-06E6-4D8C-BE37-792FEDDF9592}" sibTransId="{BB059697-F2B4-47C3-9748-B656260B9208}"/>
    <dgm:cxn modelId="{9052A3A6-994F-4813-9443-C6DD56933177}" srcId="{555116A6-F1EE-4A98-82CE-B654C06B8027}" destId="{962FEB6C-DA64-431A-8F8D-1B8842C1409E}" srcOrd="2" destOrd="0" parTransId="{952EF791-1C79-46E7-8816-449A33485DCC}" sibTransId="{9F5CFD2B-CCA2-47D4-A189-703421826B9C}"/>
    <dgm:cxn modelId="{5B16DBED-26A4-4744-8774-744100CE31B3}" type="presOf" srcId="{71B3B497-257B-46F2-B77E-482920811472}" destId="{F73F02DE-3BB2-4DA6-B547-33FB104603CD}" srcOrd="0" destOrd="4" presId="urn:microsoft.com/office/officeart/2005/8/layout/hList1"/>
    <dgm:cxn modelId="{4A6057D9-6267-4503-95E4-D0BDA593927B}" srcId="{EA71CECF-70E9-4B7D-B1E0-7B624D65229D}" destId="{555116A6-F1EE-4A98-82CE-B654C06B8027}" srcOrd="2" destOrd="0" parTransId="{CE05FDB9-9996-469D-BD9E-54997A88C48A}" sibTransId="{1E0ACD85-A7DF-45CE-BD8F-58B5BFAB2404}"/>
    <dgm:cxn modelId="{F4562D93-65DD-413F-B1C5-CBFC847341B0}" type="presOf" srcId="{0A385A72-86F5-442A-A204-AC29D3328A94}" destId="{D4B70121-B0B6-43BA-A8A6-8F6BA78833E5}" srcOrd="0" destOrd="1" presId="urn:microsoft.com/office/officeart/2005/8/layout/hList1"/>
    <dgm:cxn modelId="{B256751E-81E3-45F5-A6D4-8842565A4AEE}" srcId="{EA71CECF-70E9-4B7D-B1E0-7B624D65229D}" destId="{69718162-2CA2-449E-9B3E-FCBDE4CBCF39}" srcOrd="0" destOrd="0" parTransId="{D264C700-D8CD-4FBF-84B2-BD3D02A9F331}" sibTransId="{03ED94A2-D9CD-49D7-A837-F61BD0691FD2}"/>
    <dgm:cxn modelId="{2CDFC720-665E-437A-9987-1B1B87F4B127}" type="presOf" srcId="{DEA6D3F8-3AEF-46E1-A002-BE72218E3623}" destId="{02C87CB7-D4BE-4780-8B2A-7E588EFC936B}" srcOrd="0" destOrd="0" presId="urn:microsoft.com/office/officeart/2005/8/layout/hList1"/>
    <dgm:cxn modelId="{D4E76C48-F01D-4187-B2B0-6E5AE2BC6044}" srcId="{75B7680D-C8E5-47D4-8B87-1A02DAE844A1}" destId="{F9197460-4C48-45D2-A64B-AF46F800D15C}" srcOrd="4" destOrd="0" parTransId="{63AB922D-0BF4-483A-8D1E-8FEA23669637}" sibTransId="{BDAE48F9-F017-4755-8E25-28674E430910}"/>
    <dgm:cxn modelId="{E00907C5-488C-49E3-8712-7B0E0323EF6B}" srcId="{555116A6-F1EE-4A98-82CE-B654C06B8027}" destId="{89D4D4C2-CBFD-464F-BF7C-B9E0218898EE}" srcOrd="0" destOrd="0" parTransId="{1D9DE41D-96F9-4C37-B988-478FCD6A2AFA}" sibTransId="{7D7D4FCB-43EC-48AE-911C-6008D56FA3CB}"/>
    <dgm:cxn modelId="{2DAD8DD0-3D6A-4AE5-94AA-2B17DC357A54}" srcId="{69718162-2CA2-449E-9B3E-FCBDE4CBCF39}" destId="{DC865619-0B1A-4779-9C30-82A6D1C869E4}" srcOrd="2" destOrd="0" parTransId="{E0CAF8C9-FF74-49BD-99B9-43A4E2678477}" sibTransId="{A610C2F8-74A8-46C6-9E20-750BEDC293B1}"/>
    <dgm:cxn modelId="{9882B47A-AAC1-40A5-A73D-ECF952E64C81}" type="presOf" srcId="{EA71CECF-70E9-4B7D-B1E0-7B624D65229D}" destId="{6E1BEC47-391B-4529-B78B-6617354D4F39}" srcOrd="0" destOrd="0" presId="urn:microsoft.com/office/officeart/2005/8/layout/hList1"/>
    <dgm:cxn modelId="{BC971917-EDF9-4CCD-8160-2BDA7CCB589B}" srcId="{75B7680D-C8E5-47D4-8B87-1A02DAE844A1}" destId="{5B5B8233-A558-4688-A18B-C84A857C4B32}" srcOrd="1" destOrd="0" parTransId="{A0CA261A-6367-42F0-9D49-254AF8EA98CB}" sibTransId="{0C354CFA-F8E9-4F77-A2A9-1D4C97E90F84}"/>
    <dgm:cxn modelId="{38BB3EA1-52C4-4B0D-ADC6-1099C5358753}" type="presOf" srcId="{DC865619-0B1A-4779-9C30-82A6D1C869E4}" destId="{0E89BAF5-1E51-4486-B400-D0E116C5A0EE}" srcOrd="0" destOrd="2" presId="urn:microsoft.com/office/officeart/2005/8/layout/hList1"/>
    <dgm:cxn modelId="{437120B8-8A29-4C3D-8C96-FA14C4B9C6C8}" type="presOf" srcId="{3418592A-E405-4904-80FB-E5EF41ACE54A}" destId="{0E89BAF5-1E51-4486-B400-D0E116C5A0EE}" srcOrd="0" destOrd="0" presId="urn:microsoft.com/office/officeart/2005/8/layout/hList1"/>
    <dgm:cxn modelId="{F235D18E-765D-4DD8-8EEC-9F07737AEE4E}" srcId="{75B7680D-C8E5-47D4-8B87-1A02DAE844A1}" destId="{E9CDDF07-E8E3-4285-AD1E-540A261196F3}" srcOrd="5" destOrd="0" parTransId="{C36B7531-2DC3-4529-8227-8C1A68102B4B}" sibTransId="{6B4F2EBD-0272-47AE-A712-5F8B9986DC01}"/>
    <dgm:cxn modelId="{9120368F-02E4-43C0-86D5-8CF71CD34F79}" type="presOf" srcId="{19DE7158-B86B-4061-B696-04BFE223D47C}" destId="{200A9549-EF50-4AAA-8EF6-ACC426D1DFE5}" srcOrd="0" destOrd="3" presId="urn:microsoft.com/office/officeart/2005/8/layout/hList1"/>
    <dgm:cxn modelId="{F1109609-8B7A-42D0-BE0C-D7FF2C4F662A}" srcId="{DEA6D3F8-3AEF-46E1-A002-BE72218E3623}" destId="{40257E9B-6926-4B44-8CA0-5D3B6DBB5E95}" srcOrd="0" destOrd="0" parTransId="{EE0B1A36-CAB8-41AF-9218-B91479A6D907}" sibTransId="{BBFF8F08-C6DE-4E74-9EA6-E6F418E5F7ED}"/>
    <dgm:cxn modelId="{A9F3A018-281D-4CE7-A32A-D06AEC035D9E}" type="presOf" srcId="{2D73139F-C927-437F-8353-7551CF08628E}" destId="{F73F02DE-3BB2-4DA6-B547-33FB104603CD}" srcOrd="0" destOrd="2" presId="urn:microsoft.com/office/officeart/2005/8/layout/hList1"/>
    <dgm:cxn modelId="{52FCEAA0-F3C1-42CD-A989-EF8372F1827F}" type="presOf" srcId="{555116A6-F1EE-4A98-82CE-B654C06B8027}" destId="{63C0D5C7-60C6-43A2-B7EB-BDF32FBF7FC0}" srcOrd="0" destOrd="0" presId="urn:microsoft.com/office/officeart/2005/8/layout/hList1"/>
    <dgm:cxn modelId="{2F795C1D-E58F-433B-B52A-B92069D1351D}" type="presOf" srcId="{5B5B8233-A558-4688-A18B-C84A857C4B32}" destId="{200A9549-EF50-4AAA-8EF6-ACC426D1DFE5}" srcOrd="0" destOrd="1" presId="urn:microsoft.com/office/officeart/2005/8/layout/hList1"/>
    <dgm:cxn modelId="{A2961C4C-68BC-4CFC-B630-132E1DEBF2F1}" srcId="{EA71CECF-70E9-4B7D-B1E0-7B624D65229D}" destId="{75B7680D-C8E5-47D4-8B87-1A02DAE844A1}" srcOrd="1" destOrd="0" parTransId="{1F5028BC-D2DC-4B15-8B5B-0A73D5A670D3}" sibTransId="{133A9F15-E05E-4EF0-81B0-7CADE657BAD7}"/>
    <dgm:cxn modelId="{1D325DFF-FEF9-40E6-AD4E-9326CEA8261E}" type="presOf" srcId="{69718162-2CA2-449E-9B3E-FCBDE4CBCF39}" destId="{4CBAE4CE-383A-4184-B839-A72EAF93E17C}" srcOrd="0" destOrd="0" presId="urn:microsoft.com/office/officeart/2005/8/layout/hList1"/>
    <dgm:cxn modelId="{6289B820-ABD5-4012-BFB8-DA6C22DE0435}" type="presOf" srcId="{E9CDDF07-E8E3-4285-AD1E-540A261196F3}" destId="{200A9549-EF50-4AAA-8EF6-ACC426D1DFE5}" srcOrd="0" destOrd="5" presId="urn:microsoft.com/office/officeart/2005/8/layout/hList1"/>
    <dgm:cxn modelId="{233C58A4-D445-48CE-BF17-E96BB4D6F3A3}" type="presOf" srcId="{75B7680D-C8E5-47D4-8B87-1A02DAE844A1}" destId="{F7FA3C2E-15F8-406F-A2A3-89C0BA546255}" srcOrd="0" destOrd="0" presId="urn:microsoft.com/office/officeart/2005/8/layout/hList1"/>
    <dgm:cxn modelId="{8D8D3906-14E5-491F-AE74-92C2302113C1}" srcId="{DEA6D3F8-3AEF-46E1-A002-BE72218E3623}" destId="{71B3B497-257B-46F2-B77E-482920811472}" srcOrd="4" destOrd="0" parTransId="{30925D29-39F0-4569-8A41-B3AF763A305C}" sibTransId="{8E8BD58E-5F6B-4E19-9C08-11C8ACB4795A}"/>
    <dgm:cxn modelId="{A6556403-336A-49EC-89C5-11FD77BE45ED}" type="presOf" srcId="{F4F6CA76-4FC5-4AD0-B342-87E59EEB8676}" destId="{200A9549-EF50-4AAA-8EF6-ACC426D1DFE5}" srcOrd="0" destOrd="2" presId="urn:microsoft.com/office/officeart/2005/8/layout/hList1"/>
    <dgm:cxn modelId="{53CE3E7C-FB06-4F91-B51E-9597CC140952}" type="presOf" srcId="{962FEB6C-DA64-431A-8F8D-1B8842C1409E}" destId="{D4B70121-B0B6-43BA-A8A6-8F6BA78833E5}" srcOrd="0" destOrd="2" presId="urn:microsoft.com/office/officeart/2005/8/layout/hList1"/>
    <dgm:cxn modelId="{F032099C-5B77-4CC6-9869-642246469659}" srcId="{555116A6-F1EE-4A98-82CE-B654C06B8027}" destId="{0A385A72-86F5-442A-A204-AC29D3328A94}" srcOrd="1" destOrd="0" parTransId="{26D67102-50E2-4F52-A0D0-F796E47C9C58}" sibTransId="{15F626E3-4999-4E8D-BD44-13F30289D98A}"/>
    <dgm:cxn modelId="{601D7C96-1253-4182-8E42-0695D3A1C6A5}" srcId="{DEA6D3F8-3AEF-46E1-A002-BE72218E3623}" destId="{F3F22309-469D-4817-B43E-C795D80C23AE}" srcOrd="3" destOrd="0" parTransId="{DF887098-CC80-46C5-80A0-5BC8A6DFC053}" sibTransId="{6A92BBD7-726C-4525-AF95-318460EAC364}"/>
    <dgm:cxn modelId="{400A8E0B-8E26-473C-B876-DBC551AB4A53}" type="presOf" srcId="{F9197460-4C48-45D2-A64B-AF46F800D15C}" destId="{200A9549-EF50-4AAA-8EF6-ACC426D1DFE5}" srcOrd="0" destOrd="4" presId="urn:microsoft.com/office/officeart/2005/8/layout/hList1"/>
    <dgm:cxn modelId="{100B26A5-EE5C-4523-BF52-F4D9FA4D734F}" srcId="{69718162-2CA2-449E-9B3E-FCBDE4CBCF39}" destId="{3418592A-E405-4904-80FB-E5EF41ACE54A}" srcOrd="0" destOrd="0" parTransId="{40E5B457-D13E-4D2E-906B-268F107510E0}" sibTransId="{25E1951C-2D7A-46BF-B645-E08E68219FBF}"/>
    <dgm:cxn modelId="{CD69315C-403D-47BA-88BC-B6FE9BFBCB8B}" type="presOf" srcId="{D5C1B005-BAA1-472E-8DB4-8B3EED24F7E2}" destId="{F73F02DE-3BB2-4DA6-B547-33FB104603CD}" srcOrd="0" destOrd="1" presId="urn:microsoft.com/office/officeart/2005/8/layout/hList1"/>
    <dgm:cxn modelId="{B3B0FE1D-153A-4D09-9F9B-1A611E01A5EE}" type="presOf" srcId="{40257E9B-6926-4B44-8CA0-5D3B6DBB5E95}" destId="{F73F02DE-3BB2-4DA6-B547-33FB104603CD}" srcOrd="0" destOrd="0" presId="urn:microsoft.com/office/officeart/2005/8/layout/hList1"/>
    <dgm:cxn modelId="{1DD4E149-E45E-45F7-BDF4-048BE5DAD403}" type="presOf" srcId="{B9A18232-8BE4-4B3F-BE69-14FD7C3308D4}" destId="{0E89BAF5-1E51-4486-B400-D0E116C5A0EE}" srcOrd="0" destOrd="1" presId="urn:microsoft.com/office/officeart/2005/8/layout/hList1"/>
    <dgm:cxn modelId="{1D40FD18-97D8-43AD-A476-1C65542E7F07}" srcId="{75B7680D-C8E5-47D4-8B87-1A02DAE844A1}" destId="{19DE7158-B86B-4061-B696-04BFE223D47C}" srcOrd="3" destOrd="0" parTransId="{2CE23AC5-81EA-43FE-8D03-BF65A6CFEC53}" sibTransId="{E0346FB0-D7FE-488C-9B33-77A8DCAD7FAC}"/>
    <dgm:cxn modelId="{2C0E6206-82BD-41BF-A3BE-B8D539607C14}" type="presOf" srcId="{8958AD58-1349-41D5-9A5A-B7846B3E61E0}" destId="{200A9549-EF50-4AAA-8EF6-ACC426D1DFE5}" srcOrd="0" destOrd="0" presId="urn:microsoft.com/office/officeart/2005/8/layout/hList1"/>
    <dgm:cxn modelId="{4CD0E710-4746-4903-BE6C-B9DCA94386EF}" type="presParOf" srcId="{6E1BEC47-391B-4529-B78B-6617354D4F39}" destId="{CB91A3E2-9252-49CA-AC5A-E3912F023F6D}" srcOrd="0" destOrd="0" presId="urn:microsoft.com/office/officeart/2005/8/layout/hList1"/>
    <dgm:cxn modelId="{1A1F5CC0-D45B-4A4E-B777-E55E27A41415}" type="presParOf" srcId="{CB91A3E2-9252-49CA-AC5A-E3912F023F6D}" destId="{4CBAE4CE-383A-4184-B839-A72EAF93E17C}" srcOrd="0" destOrd="0" presId="urn:microsoft.com/office/officeart/2005/8/layout/hList1"/>
    <dgm:cxn modelId="{F02B03F6-BD50-41D0-BA36-01536F85F8F1}" type="presParOf" srcId="{CB91A3E2-9252-49CA-AC5A-E3912F023F6D}" destId="{0E89BAF5-1E51-4486-B400-D0E116C5A0EE}" srcOrd="1" destOrd="0" presId="urn:microsoft.com/office/officeart/2005/8/layout/hList1"/>
    <dgm:cxn modelId="{80C528C3-5965-4DD0-948F-8FC782F88AF7}" type="presParOf" srcId="{6E1BEC47-391B-4529-B78B-6617354D4F39}" destId="{35F21B75-6919-4DC4-AA96-6DC518969DFD}" srcOrd="1" destOrd="0" presId="urn:microsoft.com/office/officeart/2005/8/layout/hList1"/>
    <dgm:cxn modelId="{CB58DCED-A7F8-4BE2-ADE9-1414D0A2131A}" type="presParOf" srcId="{6E1BEC47-391B-4529-B78B-6617354D4F39}" destId="{C8B210C0-8DBE-4376-A9FA-9D32D64F5290}" srcOrd="2" destOrd="0" presId="urn:microsoft.com/office/officeart/2005/8/layout/hList1"/>
    <dgm:cxn modelId="{CB060395-45DD-474B-800D-13B758893EE4}" type="presParOf" srcId="{C8B210C0-8DBE-4376-A9FA-9D32D64F5290}" destId="{F7FA3C2E-15F8-406F-A2A3-89C0BA546255}" srcOrd="0" destOrd="0" presId="urn:microsoft.com/office/officeart/2005/8/layout/hList1"/>
    <dgm:cxn modelId="{ACB93BF1-E68A-4692-8DE2-BED045AA3C81}" type="presParOf" srcId="{C8B210C0-8DBE-4376-A9FA-9D32D64F5290}" destId="{200A9549-EF50-4AAA-8EF6-ACC426D1DFE5}" srcOrd="1" destOrd="0" presId="urn:microsoft.com/office/officeart/2005/8/layout/hList1"/>
    <dgm:cxn modelId="{B6FFC2FA-B071-4710-BFE9-23F2E39CEAB3}" type="presParOf" srcId="{6E1BEC47-391B-4529-B78B-6617354D4F39}" destId="{B4E3819A-89AC-47A2-8CF9-86C640BCEA18}" srcOrd="3" destOrd="0" presId="urn:microsoft.com/office/officeart/2005/8/layout/hList1"/>
    <dgm:cxn modelId="{1A5F91F6-155F-423B-9557-3BFC6491B955}" type="presParOf" srcId="{6E1BEC47-391B-4529-B78B-6617354D4F39}" destId="{10931E4F-A8CF-484F-8FDC-D386A8F09F38}" srcOrd="4" destOrd="0" presId="urn:microsoft.com/office/officeart/2005/8/layout/hList1"/>
    <dgm:cxn modelId="{AA1C7D6B-A3CD-4EC6-8A89-4DC202B9C33D}" type="presParOf" srcId="{10931E4F-A8CF-484F-8FDC-D386A8F09F38}" destId="{63C0D5C7-60C6-43A2-B7EB-BDF32FBF7FC0}" srcOrd="0" destOrd="0" presId="urn:microsoft.com/office/officeart/2005/8/layout/hList1"/>
    <dgm:cxn modelId="{BC5AA6B7-A977-4ECF-B9E2-C1EBC68D812B}" type="presParOf" srcId="{10931E4F-A8CF-484F-8FDC-D386A8F09F38}" destId="{D4B70121-B0B6-43BA-A8A6-8F6BA78833E5}" srcOrd="1" destOrd="0" presId="urn:microsoft.com/office/officeart/2005/8/layout/hList1"/>
    <dgm:cxn modelId="{A97441FA-A7F7-4504-B788-3BE13C948EE0}" type="presParOf" srcId="{6E1BEC47-391B-4529-B78B-6617354D4F39}" destId="{D6FD3E12-D99B-47D7-A475-21CFCEFD38F7}" srcOrd="5" destOrd="0" presId="urn:microsoft.com/office/officeart/2005/8/layout/hList1"/>
    <dgm:cxn modelId="{C58B9358-B2CA-4E2B-9068-8E181900FEE3}" type="presParOf" srcId="{6E1BEC47-391B-4529-B78B-6617354D4F39}" destId="{841DC43A-E75A-4E91-9B25-E1D90209C8C8}" srcOrd="6" destOrd="0" presId="urn:microsoft.com/office/officeart/2005/8/layout/hList1"/>
    <dgm:cxn modelId="{C7964411-218E-4073-BCA0-BA4C1A5015A2}" type="presParOf" srcId="{841DC43A-E75A-4E91-9B25-E1D90209C8C8}" destId="{02C87CB7-D4BE-4780-8B2A-7E588EFC936B}" srcOrd="0" destOrd="0" presId="urn:microsoft.com/office/officeart/2005/8/layout/hList1"/>
    <dgm:cxn modelId="{B18078E9-C51E-4C02-AE49-4E0A42452BBD}" type="presParOf" srcId="{841DC43A-E75A-4E91-9B25-E1D90209C8C8}" destId="{F73F02DE-3BB2-4DA6-B547-33FB104603C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26F155-F069-486F-B137-5CA24B98E869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9EA8ADB-188F-4742-A1F1-BC306896B939}">
      <dgm:prSet phldrT="[Текст]" custT="1"/>
      <dgm:spPr/>
      <dgm:t>
        <a:bodyPr/>
        <a:lstStyle/>
        <a:p>
          <a:r>
            <a:rPr lang="ru-RU" sz="2400" dirty="0" smtClean="0"/>
            <a:t>Школьные спортивные клубы</a:t>
          </a:r>
          <a:endParaRPr lang="ru-RU" sz="2400" dirty="0"/>
        </a:p>
      </dgm:t>
    </dgm:pt>
    <dgm:pt modelId="{9CEF2CA1-07D7-49EB-A9FA-14A933491DA2}" type="parTrans" cxnId="{AD16F2E0-03DD-4A2D-B69C-8B6FDF4C53FB}">
      <dgm:prSet/>
      <dgm:spPr/>
      <dgm:t>
        <a:bodyPr/>
        <a:lstStyle/>
        <a:p>
          <a:endParaRPr lang="ru-RU" sz="2800"/>
        </a:p>
      </dgm:t>
    </dgm:pt>
    <dgm:pt modelId="{281F412A-3F43-481E-B891-3F9CDF0F410D}" type="sibTrans" cxnId="{AD16F2E0-03DD-4A2D-B69C-8B6FDF4C53FB}">
      <dgm:prSet/>
      <dgm:spPr/>
      <dgm:t>
        <a:bodyPr/>
        <a:lstStyle/>
        <a:p>
          <a:endParaRPr lang="ru-RU" sz="2800"/>
        </a:p>
      </dgm:t>
    </dgm:pt>
    <dgm:pt modelId="{8234F892-DA88-49D4-93D1-48784E3BAEC0}">
      <dgm:prSet phldrT="[Текст]" custT="1"/>
      <dgm:spPr/>
      <dgm:t>
        <a:bodyPr/>
        <a:lstStyle/>
        <a:p>
          <a:r>
            <a:rPr lang="ru-RU" sz="2400" dirty="0" smtClean="0"/>
            <a:t>Музей</a:t>
          </a:r>
          <a:endParaRPr lang="ru-RU" sz="2400" dirty="0"/>
        </a:p>
      </dgm:t>
    </dgm:pt>
    <dgm:pt modelId="{6C933C0E-3059-4C7A-AE10-E673C4841F0C}" type="parTrans" cxnId="{050C8901-AB09-4BF3-8046-F4F739EBBC9B}">
      <dgm:prSet/>
      <dgm:spPr/>
      <dgm:t>
        <a:bodyPr/>
        <a:lstStyle/>
        <a:p>
          <a:endParaRPr lang="ru-RU" sz="2800"/>
        </a:p>
      </dgm:t>
    </dgm:pt>
    <dgm:pt modelId="{274DD07B-D3FF-4D42-B0BE-429755E3825E}" type="sibTrans" cxnId="{050C8901-AB09-4BF3-8046-F4F739EBBC9B}">
      <dgm:prSet/>
      <dgm:spPr/>
      <dgm:t>
        <a:bodyPr/>
        <a:lstStyle/>
        <a:p>
          <a:endParaRPr lang="ru-RU" sz="2800"/>
        </a:p>
      </dgm:t>
    </dgm:pt>
    <dgm:pt modelId="{35A9C53A-94F6-465E-AAE1-6BCC35EF438D}">
      <dgm:prSet phldrT="[Текст]" custT="1"/>
      <dgm:spPr/>
      <dgm:t>
        <a:bodyPr/>
        <a:lstStyle/>
        <a:p>
          <a:r>
            <a:rPr lang="ru-RU" sz="2400" dirty="0" smtClean="0"/>
            <a:t>Школьный театр</a:t>
          </a:r>
          <a:endParaRPr lang="ru-RU" sz="2400" dirty="0"/>
        </a:p>
      </dgm:t>
    </dgm:pt>
    <dgm:pt modelId="{AB77192E-2BE5-46AF-8230-C0A5C77A9FE3}" type="parTrans" cxnId="{88AAE525-67DF-4E22-B8B8-548B91688189}">
      <dgm:prSet/>
      <dgm:spPr/>
      <dgm:t>
        <a:bodyPr/>
        <a:lstStyle/>
        <a:p>
          <a:endParaRPr lang="ru-RU" sz="2800"/>
        </a:p>
      </dgm:t>
    </dgm:pt>
    <dgm:pt modelId="{C860F692-E79D-4E11-8ABA-113B008D1CD1}" type="sibTrans" cxnId="{88AAE525-67DF-4E22-B8B8-548B91688189}">
      <dgm:prSet/>
      <dgm:spPr/>
      <dgm:t>
        <a:bodyPr/>
        <a:lstStyle/>
        <a:p>
          <a:endParaRPr lang="ru-RU" sz="2800"/>
        </a:p>
      </dgm:t>
    </dgm:pt>
    <dgm:pt modelId="{92E671AD-E6C3-4A4F-9C59-CC5A5B2160BC}">
      <dgm:prSet custT="1"/>
      <dgm:spPr/>
      <dgm:t>
        <a:bodyPr/>
        <a:lstStyle/>
        <a:p>
          <a:r>
            <a:rPr lang="ru-RU" sz="2400" dirty="0" err="1" smtClean="0"/>
            <a:t>Медиацентр</a:t>
          </a:r>
          <a:endParaRPr lang="ru-RU" sz="2400" dirty="0"/>
        </a:p>
      </dgm:t>
    </dgm:pt>
    <dgm:pt modelId="{D476A12E-7DD5-426F-B54A-F22081770F9E}" type="parTrans" cxnId="{5DE7D86A-B693-40A4-97EB-82DB0482D4AC}">
      <dgm:prSet/>
      <dgm:spPr/>
      <dgm:t>
        <a:bodyPr/>
        <a:lstStyle/>
        <a:p>
          <a:endParaRPr lang="ru-RU" sz="2800"/>
        </a:p>
      </dgm:t>
    </dgm:pt>
    <dgm:pt modelId="{7CB80F7F-5333-470B-8361-FD098CF28FE6}" type="sibTrans" cxnId="{5DE7D86A-B693-40A4-97EB-82DB0482D4AC}">
      <dgm:prSet/>
      <dgm:spPr/>
      <dgm:t>
        <a:bodyPr/>
        <a:lstStyle/>
        <a:p>
          <a:endParaRPr lang="ru-RU" sz="2800"/>
        </a:p>
      </dgm:t>
    </dgm:pt>
    <dgm:pt modelId="{A04797A9-33D1-4DB0-86A3-8A8CF4A17153}">
      <dgm:prSet custT="1"/>
      <dgm:spPr/>
      <dgm:t>
        <a:bodyPr/>
        <a:lstStyle/>
        <a:p>
          <a:r>
            <a:rPr lang="ru-RU" sz="2400" dirty="0" smtClean="0"/>
            <a:t>Развитие направлений РДШ, </a:t>
          </a:r>
          <a:br>
            <a:rPr lang="ru-RU" sz="2400" dirty="0" smtClean="0"/>
          </a:br>
          <a:r>
            <a:rPr lang="ru-RU" sz="2400" dirty="0" smtClean="0"/>
            <a:t>создание первичной ячейки</a:t>
          </a:r>
          <a:endParaRPr lang="ru-RU" sz="2400" dirty="0"/>
        </a:p>
      </dgm:t>
    </dgm:pt>
    <dgm:pt modelId="{AFCF98CE-BBCD-4D43-AE7B-7CE768247066}" type="parTrans" cxnId="{BED84028-DBFE-4D69-87DF-405C6358DD9C}">
      <dgm:prSet/>
      <dgm:spPr/>
      <dgm:t>
        <a:bodyPr/>
        <a:lstStyle/>
        <a:p>
          <a:endParaRPr lang="ru-RU" sz="2800"/>
        </a:p>
      </dgm:t>
    </dgm:pt>
    <dgm:pt modelId="{05E555C7-C57E-41C6-8C84-5C785B48EE08}" type="sibTrans" cxnId="{BED84028-DBFE-4D69-87DF-405C6358DD9C}">
      <dgm:prSet/>
      <dgm:spPr/>
      <dgm:t>
        <a:bodyPr/>
        <a:lstStyle/>
        <a:p>
          <a:endParaRPr lang="ru-RU" sz="2800"/>
        </a:p>
      </dgm:t>
    </dgm:pt>
    <dgm:pt modelId="{2A83BC50-00CE-40D3-8F1A-28E0E22641C1}">
      <dgm:prSet custT="1"/>
      <dgm:spPr/>
      <dgm:t>
        <a:bodyPr/>
        <a:lstStyle/>
        <a:p>
          <a:r>
            <a:rPr lang="ru-RU" sz="2400" dirty="0" smtClean="0"/>
            <a:t>Туристический клуб</a:t>
          </a:r>
          <a:endParaRPr lang="ru-RU" sz="2400" dirty="0"/>
        </a:p>
      </dgm:t>
    </dgm:pt>
    <dgm:pt modelId="{C8BD500A-BBA0-4E03-AB1A-E260C01FFF37}" type="parTrans" cxnId="{87EDB4F1-E4FB-4D8A-93B3-A240BD335293}">
      <dgm:prSet/>
      <dgm:spPr/>
      <dgm:t>
        <a:bodyPr/>
        <a:lstStyle/>
        <a:p>
          <a:endParaRPr lang="ru-RU" sz="2800"/>
        </a:p>
      </dgm:t>
    </dgm:pt>
    <dgm:pt modelId="{E46F55A7-653F-4496-88BA-2F314BB6F0BB}" type="sibTrans" cxnId="{87EDB4F1-E4FB-4D8A-93B3-A240BD335293}">
      <dgm:prSet/>
      <dgm:spPr/>
      <dgm:t>
        <a:bodyPr/>
        <a:lstStyle/>
        <a:p>
          <a:endParaRPr lang="ru-RU" sz="2800"/>
        </a:p>
      </dgm:t>
    </dgm:pt>
    <dgm:pt modelId="{9A918E88-12FC-459F-A17B-8873D708E988}">
      <dgm:prSet custT="1"/>
      <dgm:spPr/>
      <dgm:t>
        <a:bodyPr/>
        <a:lstStyle/>
        <a:p>
          <a:r>
            <a:rPr lang="ru-RU" sz="2400" dirty="0" smtClean="0"/>
            <a:t>Ученическое  самоуправление</a:t>
          </a:r>
          <a:endParaRPr lang="ru-RU" sz="2400" dirty="0"/>
        </a:p>
      </dgm:t>
    </dgm:pt>
    <dgm:pt modelId="{BD513CCD-8452-4292-B62A-CD6ED4A4C447}" type="parTrans" cxnId="{500BF11D-4992-4DD8-8853-B15BC2467929}">
      <dgm:prSet/>
      <dgm:spPr/>
      <dgm:t>
        <a:bodyPr/>
        <a:lstStyle/>
        <a:p>
          <a:endParaRPr lang="ru-RU" sz="2800"/>
        </a:p>
      </dgm:t>
    </dgm:pt>
    <dgm:pt modelId="{A3F6C040-31BB-46A7-8B3D-360F307ACC2F}" type="sibTrans" cxnId="{500BF11D-4992-4DD8-8853-B15BC2467929}">
      <dgm:prSet/>
      <dgm:spPr/>
      <dgm:t>
        <a:bodyPr/>
        <a:lstStyle/>
        <a:p>
          <a:endParaRPr lang="ru-RU" sz="2800"/>
        </a:p>
      </dgm:t>
    </dgm:pt>
    <dgm:pt modelId="{C035FABA-ECDC-4AE1-B9D5-1883F4DFE410}" type="pres">
      <dgm:prSet presAssocID="{9126F155-F069-486F-B137-5CA24B98E86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1EEC6FC-9FB6-4670-A3D0-B30E9C40D8FF}" type="pres">
      <dgm:prSet presAssocID="{9126F155-F069-486F-B137-5CA24B98E869}" presName="Name1" presStyleCnt="0"/>
      <dgm:spPr/>
    </dgm:pt>
    <dgm:pt modelId="{3166BD5C-DFCD-4474-8594-7DAABFC0209E}" type="pres">
      <dgm:prSet presAssocID="{9126F155-F069-486F-B137-5CA24B98E869}" presName="cycle" presStyleCnt="0"/>
      <dgm:spPr/>
    </dgm:pt>
    <dgm:pt modelId="{31723272-97AE-4216-9F6D-59EFA7AD1943}" type="pres">
      <dgm:prSet presAssocID="{9126F155-F069-486F-B137-5CA24B98E869}" presName="srcNode" presStyleLbl="node1" presStyleIdx="0" presStyleCnt="7"/>
      <dgm:spPr/>
    </dgm:pt>
    <dgm:pt modelId="{656C3BF0-BADB-42B2-9D41-19CB96E61984}" type="pres">
      <dgm:prSet presAssocID="{9126F155-F069-486F-B137-5CA24B98E869}" presName="conn" presStyleLbl="parChTrans1D2" presStyleIdx="0" presStyleCnt="1"/>
      <dgm:spPr/>
      <dgm:t>
        <a:bodyPr/>
        <a:lstStyle/>
        <a:p>
          <a:endParaRPr lang="ru-RU"/>
        </a:p>
      </dgm:t>
    </dgm:pt>
    <dgm:pt modelId="{7403DFD6-B55D-4F94-8B88-B2AE4EF8BABF}" type="pres">
      <dgm:prSet presAssocID="{9126F155-F069-486F-B137-5CA24B98E869}" presName="extraNode" presStyleLbl="node1" presStyleIdx="0" presStyleCnt="7"/>
      <dgm:spPr/>
    </dgm:pt>
    <dgm:pt modelId="{165AC46E-18AD-4D55-B8C7-B531B9537EFE}" type="pres">
      <dgm:prSet presAssocID="{9126F155-F069-486F-B137-5CA24B98E869}" presName="dstNode" presStyleLbl="node1" presStyleIdx="0" presStyleCnt="7"/>
      <dgm:spPr/>
    </dgm:pt>
    <dgm:pt modelId="{FD60F2E9-D323-4490-BDAA-E18C590E6205}" type="pres">
      <dgm:prSet presAssocID="{19EA8ADB-188F-4742-A1F1-BC306896B939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110AB-0F19-47C2-B793-BC3CC012CF7D}" type="pres">
      <dgm:prSet presAssocID="{19EA8ADB-188F-4742-A1F1-BC306896B939}" presName="accent_1" presStyleCnt="0"/>
      <dgm:spPr/>
    </dgm:pt>
    <dgm:pt modelId="{ACC802FF-6C8F-4B36-A273-65FEEFEFE690}" type="pres">
      <dgm:prSet presAssocID="{19EA8ADB-188F-4742-A1F1-BC306896B939}" presName="accentRepeatNode" presStyleLbl="solidFgAcc1" presStyleIdx="0" presStyleCnt="7"/>
      <dgm:spPr/>
    </dgm:pt>
    <dgm:pt modelId="{AA681177-F89A-44B7-A23E-07C818C08966}" type="pres">
      <dgm:prSet presAssocID="{8234F892-DA88-49D4-93D1-48784E3BAEC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07A1B-C0CC-4FFB-9550-A2D47AA7C85F}" type="pres">
      <dgm:prSet presAssocID="{8234F892-DA88-49D4-93D1-48784E3BAEC0}" presName="accent_2" presStyleCnt="0"/>
      <dgm:spPr/>
    </dgm:pt>
    <dgm:pt modelId="{C67B0121-545B-45FD-A051-CC2B8A3CF98C}" type="pres">
      <dgm:prSet presAssocID="{8234F892-DA88-49D4-93D1-48784E3BAEC0}" presName="accentRepeatNode" presStyleLbl="solidFgAcc1" presStyleIdx="1" presStyleCnt="7"/>
      <dgm:spPr/>
    </dgm:pt>
    <dgm:pt modelId="{BBE38A59-80F2-4A7D-83FE-50BE22C5D174}" type="pres">
      <dgm:prSet presAssocID="{35A9C53A-94F6-465E-AAE1-6BCC35EF438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2FDF35-D6C5-4F07-9561-29EF278EF609}" type="pres">
      <dgm:prSet presAssocID="{35A9C53A-94F6-465E-AAE1-6BCC35EF438D}" presName="accent_3" presStyleCnt="0"/>
      <dgm:spPr/>
    </dgm:pt>
    <dgm:pt modelId="{87F37BD4-0B32-4C33-897D-7136087C0970}" type="pres">
      <dgm:prSet presAssocID="{35A9C53A-94F6-465E-AAE1-6BCC35EF438D}" presName="accentRepeatNode" presStyleLbl="solidFgAcc1" presStyleIdx="2" presStyleCnt="7"/>
      <dgm:spPr/>
    </dgm:pt>
    <dgm:pt modelId="{2D2AD320-EDA4-4297-8739-407E58A8C29C}" type="pres">
      <dgm:prSet presAssocID="{92E671AD-E6C3-4A4F-9C59-CC5A5B2160B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1C929-D492-4203-B868-23AFC9835E42}" type="pres">
      <dgm:prSet presAssocID="{92E671AD-E6C3-4A4F-9C59-CC5A5B2160BC}" presName="accent_4" presStyleCnt="0"/>
      <dgm:spPr/>
    </dgm:pt>
    <dgm:pt modelId="{4E81251A-20B5-4311-954E-6D46A049078A}" type="pres">
      <dgm:prSet presAssocID="{92E671AD-E6C3-4A4F-9C59-CC5A5B2160BC}" presName="accentRepeatNode" presStyleLbl="solidFgAcc1" presStyleIdx="3" presStyleCnt="7"/>
      <dgm:spPr/>
    </dgm:pt>
    <dgm:pt modelId="{066ECE1A-DC04-4E44-BAD2-E9C6A3287B13}" type="pres">
      <dgm:prSet presAssocID="{A04797A9-33D1-4DB0-86A3-8A8CF4A17153}" presName="text_5" presStyleLbl="node1" presStyleIdx="4" presStyleCnt="7" custScaleY="173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9551C-0C12-4844-9DB2-E2440AC94483}" type="pres">
      <dgm:prSet presAssocID="{A04797A9-33D1-4DB0-86A3-8A8CF4A17153}" presName="accent_5" presStyleCnt="0"/>
      <dgm:spPr/>
    </dgm:pt>
    <dgm:pt modelId="{95CBEA2D-546B-43CE-A3D7-D11DD020B7B4}" type="pres">
      <dgm:prSet presAssocID="{A04797A9-33D1-4DB0-86A3-8A8CF4A17153}" presName="accentRepeatNode" presStyleLbl="solidFgAcc1" presStyleIdx="4" presStyleCnt="7"/>
      <dgm:spPr/>
    </dgm:pt>
    <dgm:pt modelId="{14CAF16B-7701-401C-83A2-9B32159B3BF7}" type="pres">
      <dgm:prSet presAssocID="{2A83BC50-00CE-40D3-8F1A-28E0E22641C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5AB0A-AE1D-4010-BBCC-47EFF527744F}" type="pres">
      <dgm:prSet presAssocID="{2A83BC50-00CE-40D3-8F1A-28E0E22641C1}" presName="accent_6" presStyleCnt="0"/>
      <dgm:spPr/>
    </dgm:pt>
    <dgm:pt modelId="{C9A68E94-78AE-4862-8FA0-32F72D247C07}" type="pres">
      <dgm:prSet presAssocID="{2A83BC50-00CE-40D3-8F1A-28E0E22641C1}" presName="accentRepeatNode" presStyleLbl="solidFgAcc1" presStyleIdx="5" presStyleCnt="7"/>
      <dgm:spPr/>
    </dgm:pt>
    <dgm:pt modelId="{F67DF886-746A-431D-8F5E-8830FF0CE641}" type="pres">
      <dgm:prSet presAssocID="{9A918E88-12FC-459F-A17B-8873D708E98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ABBA7-449A-47D9-A640-78B251C135CE}" type="pres">
      <dgm:prSet presAssocID="{9A918E88-12FC-459F-A17B-8873D708E988}" presName="accent_7" presStyleCnt="0"/>
      <dgm:spPr/>
    </dgm:pt>
    <dgm:pt modelId="{DCB1A400-DF25-4A82-904A-E2B18FAB221F}" type="pres">
      <dgm:prSet presAssocID="{9A918E88-12FC-459F-A17B-8873D708E988}" presName="accentRepeatNode" presStyleLbl="solidFgAcc1" presStyleIdx="6" presStyleCnt="7"/>
      <dgm:spPr/>
    </dgm:pt>
  </dgm:ptLst>
  <dgm:cxnLst>
    <dgm:cxn modelId="{A205FDC0-D9AF-43C9-A8EA-C6E4D2BADBCD}" type="presOf" srcId="{A04797A9-33D1-4DB0-86A3-8A8CF4A17153}" destId="{066ECE1A-DC04-4E44-BAD2-E9C6A3287B13}" srcOrd="0" destOrd="0" presId="urn:microsoft.com/office/officeart/2008/layout/VerticalCurvedList"/>
    <dgm:cxn modelId="{BFEB86AE-7A74-450E-BD70-0C9F37F631BE}" type="presOf" srcId="{2A83BC50-00CE-40D3-8F1A-28E0E22641C1}" destId="{14CAF16B-7701-401C-83A2-9B32159B3BF7}" srcOrd="0" destOrd="0" presId="urn:microsoft.com/office/officeart/2008/layout/VerticalCurvedList"/>
    <dgm:cxn modelId="{EAA3EC97-E356-4AC0-A57F-406E551DA288}" type="presOf" srcId="{281F412A-3F43-481E-B891-3F9CDF0F410D}" destId="{656C3BF0-BADB-42B2-9D41-19CB96E61984}" srcOrd="0" destOrd="0" presId="urn:microsoft.com/office/officeart/2008/layout/VerticalCurvedList"/>
    <dgm:cxn modelId="{87EDB4F1-E4FB-4D8A-93B3-A240BD335293}" srcId="{9126F155-F069-486F-B137-5CA24B98E869}" destId="{2A83BC50-00CE-40D3-8F1A-28E0E22641C1}" srcOrd="5" destOrd="0" parTransId="{C8BD500A-BBA0-4E03-AB1A-E260C01FFF37}" sibTransId="{E46F55A7-653F-4496-88BA-2F314BB6F0BB}"/>
    <dgm:cxn modelId="{0AD9ACD6-212C-4B45-9715-764FEBDE7EA9}" type="presOf" srcId="{9A918E88-12FC-459F-A17B-8873D708E988}" destId="{F67DF886-746A-431D-8F5E-8830FF0CE641}" srcOrd="0" destOrd="0" presId="urn:microsoft.com/office/officeart/2008/layout/VerticalCurvedList"/>
    <dgm:cxn modelId="{FC924F6B-BCE5-4FB7-BC7D-3A6035B16951}" type="presOf" srcId="{92E671AD-E6C3-4A4F-9C59-CC5A5B2160BC}" destId="{2D2AD320-EDA4-4297-8739-407E58A8C29C}" srcOrd="0" destOrd="0" presId="urn:microsoft.com/office/officeart/2008/layout/VerticalCurvedList"/>
    <dgm:cxn modelId="{500BF11D-4992-4DD8-8853-B15BC2467929}" srcId="{9126F155-F069-486F-B137-5CA24B98E869}" destId="{9A918E88-12FC-459F-A17B-8873D708E988}" srcOrd="6" destOrd="0" parTransId="{BD513CCD-8452-4292-B62A-CD6ED4A4C447}" sibTransId="{A3F6C040-31BB-46A7-8B3D-360F307ACC2F}"/>
    <dgm:cxn modelId="{5DE7D86A-B693-40A4-97EB-82DB0482D4AC}" srcId="{9126F155-F069-486F-B137-5CA24B98E869}" destId="{92E671AD-E6C3-4A4F-9C59-CC5A5B2160BC}" srcOrd="3" destOrd="0" parTransId="{D476A12E-7DD5-426F-B54A-F22081770F9E}" sibTransId="{7CB80F7F-5333-470B-8361-FD098CF28FE6}"/>
    <dgm:cxn modelId="{BED84028-DBFE-4D69-87DF-405C6358DD9C}" srcId="{9126F155-F069-486F-B137-5CA24B98E869}" destId="{A04797A9-33D1-4DB0-86A3-8A8CF4A17153}" srcOrd="4" destOrd="0" parTransId="{AFCF98CE-BBCD-4D43-AE7B-7CE768247066}" sibTransId="{05E555C7-C57E-41C6-8C84-5C785B48EE08}"/>
    <dgm:cxn modelId="{88AAE525-67DF-4E22-B8B8-548B91688189}" srcId="{9126F155-F069-486F-B137-5CA24B98E869}" destId="{35A9C53A-94F6-465E-AAE1-6BCC35EF438D}" srcOrd="2" destOrd="0" parTransId="{AB77192E-2BE5-46AF-8230-C0A5C77A9FE3}" sibTransId="{C860F692-E79D-4E11-8ABA-113B008D1CD1}"/>
    <dgm:cxn modelId="{AD16F2E0-03DD-4A2D-B69C-8B6FDF4C53FB}" srcId="{9126F155-F069-486F-B137-5CA24B98E869}" destId="{19EA8ADB-188F-4742-A1F1-BC306896B939}" srcOrd="0" destOrd="0" parTransId="{9CEF2CA1-07D7-49EB-A9FA-14A933491DA2}" sibTransId="{281F412A-3F43-481E-B891-3F9CDF0F410D}"/>
    <dgm:cxn modelId="{050C8901-AB09-4BF3-8046-F4F739EBBC9B}" srcId="{9126F155-F069-486F-B137-5CA24B98E869}" destId="{8234F892-DA88-49D4-93D1-48784E3BAEC0}" srcOrd="1" destOrd="0" parTransId="{6C933C0E-3059-4C7A-AE10-E673C4841F0C}" sibTransId="{274DD07B-D3FF-4D42-B0BE-429755E3825E}"/>
    <dgm:cxn modelId="{FB5F15F4-9100-4D2B-B7D5-EB6C3FB3F76C}" type="presOf" srcId="{9126F155-F069-486F-B137-5CA24B98E869}" destId="{C035FABA-ECDC-4AE1-B9D5-1883F4DFE410}" srcOrd="0" destOrd="0" presId="urn:microsoft.com/office/officeart/2008/layout/VerticalCurvedList"/>
    <dgm:cxn modelId="{43631A3C-8E22-4251-9536-67DB56E2FC85}" type="presOf" srcId="{8234F892-DA88-49D4-93D1-48784E3BAEC0}" destId="{AA681177-F89A-44B7-A23E-07C818C08966}" srcOrd="0" destOrd="0" presId="urn:microsoft.com/office/officeart/2008/layout/VerticalCurvedList"/>
    <dgm:cxn modelId="{54944327-9244-47C9-98D4-7672BF6A227A}" type="presOf" srcId="{19EA8ADB-188F-4742-A1F1-BC306896B939}" destId="{FD60F2E9-D323-4490-BDAA-E18C590E6205}" srcOrd="0" destOrd="0" presId="urn:microsoft.com/office/officeart/2008/layout/VerticalCurvedList"/>
    <dgm:cxn modelId="{3D34BE39-7FBF-4514-B017-FAED530F89FF}" type="presOf" srcId="{35A9C53A-94F6-465E-AAE1-6BCC35EF438D}" destId="{BBE38A59-80F2-4A7D-83FE-50BE22C5D174}" srcOrd="0" destOrd="0" presId="urn:microsoft.com/office/officeart/2008/layout/VerticalCurvedList"/>
    <dgm:cxn modelId="{63205F82-B7EF-43C0-ACEA-EBF16B226A30}" type="presParOf" srcId="{C035FABA-ECDC-4AE1-B9D5-1883F4DFE410}" destId="{E1EEC6FC-9FB6-4670-A3D0-B30E9C40D8FF}" srcOrd="0" destOrd="0" presId="urn:microsoft.com/office/officeart/2008/layout/VerticalCurvedList"/>
    <dgm:cxn modelId="{3624F62F-24A9-4359-9F68-AF6C373D9EB3}" type="presParOf" srcId="{E1EEC6FC-9FB6-4670-A3D0-B30E9C40D8FF}" destId="{3166BD5C-DFCD-4474-8594-7DAABFC0209E}" srcOrd="0" destOrd="0" presId="urn:microsoft.com/office/officeart/2008/layout/VerticalCurvedList"/>
    <dgm:cxn modelId="{E70A2AF7-8CBC-4395-9C01-ABB1F3ABC029}" type="presParOf" srcId="{3166BD5C-DFCD-4474-8594-7DAABFC0209E}" destId="{31723272-97AE-4216-9F6D-59EFA7AD1943}" srcOrd="0" destOrd="0" presId="urn:microsoft.com/office/officeart/2008/layout/VerticalCurvedList"/>
    <dgm:cxn modelId="{001A2EE4-332A-4CE0-A4D1-7B0546449919}" type="presParOf" srcId="{3166BD5C-DFCD-4474-8594-7DAABFC0209E}" destId="{656C3BF0-BADB-42B2-9D41-19CB96E61984}" srcOrd="1" destOrd="0" presId="urn:microsoft.com/office/officeart/2008/layout/VerticalCurvedList"/>
    <dgm:cxn modelId="{EED10AB2-0BD2-4BD8-B565-BA5279B0E502}" type="presParOf" srcId="{3166BD5C-DFCD-4474-8594-7DAABFC0209E}" destId="{7403DFD6-B55D-4F94-8B88-B2AE4EF8BABF}" srcOrd="2" destOrd="0" presId="urn:microsoft.com/office/officeart/2008/layout/VerticalCurvedList"/>
    <dgm:cxn modelId="{D11E955A-B6F0-49A2-ADB6-95A088C90106}" type="presParOf" srcId="{3166BD5C-DFCD-4474-8594-7DAABFC0209E}" destId="{165AC46E-18AD-4D55-B8C7-B531B9537EFE}" srcOrd="3" destOrd="0" presId="urn:microsoft.com/office/officeart/2008/layout/VerticalCurvedList"/>
    <dgm:cxn modelId="{A8328E5C-4CD2-42B6-B351-CC7696D50982}" type="presParOf" srcId="{E1EEC6FC-9FB6-4670-A3D0-B30E9C40D8FF}" destId="{FD60F2E9-D323-4490-BDAA-E18C590E6205}" srcOrd="1" destOrd="0" presId="urn:microsoft.com/office/officeart/2008/layout/VerticalCurvedList"/>
    <dgm:cxn modelId="{C54261A7-DFAB-47C6-A0D2-2616DC456645}" type="presParOf" srcId="{E1EEC6FC-9FB6-4670-A3D0-B30E9C40D8FF}" destId="{BF7110AB-0F19-47C2-B793-BC3CC012CF7D}" srcOrd="2" destOrd="0" presId="urn:microsoft.com/office/officeart/2008/layout/VerticalCurvedList"/>
    <dgm:cxn modelId="{4C22C494-AC56-45E3-B021-C1CCBE7D0AD4}" type="presParOf" srcId="{BF7110AB-0F19-47C2-B793-BC3CC012CF7D}" destId="{ACC802FF-6C8F-4B36-A273-65FEEFEFE690}" srcOrd="0" destOrd="0" presId="urn:microsoft.com/office/officeart/2008/layout/VerticalCurvedList"/>
    <dgm:cxn modelId="{48FFDC2E-B986-4526-94A5-08A6C45D1E34}" type="presParOf" srcId="{E1EEC6FC-9FB6-4670-A3D0-B30E9C40D8FF}" destId="{AA681177-F89A-44B7-A23E-07C818C08966}" srcOrd="3" destOrd="0" presId="urn:microsoft.com/office/officeart/2008/layout/VerticalCurvedList"/>
    <dgm:cxn modelId="{908CC9EC-2D83-4BB2-9F57-445505D41EE3}" type="presParOf" srcId="{E1EEC6FC-9FB6-4670-A3D0-B30E9C40D8FF}" destId="{98207A1B-C0CC-4FFB-9550-A2D47AA7C85F}" srcOrd="4" destOrd="0" presId="urn:microsoft.com/office/officeart/2008/layout/VerticalCurvedList"/>
    <dgm:cxn modelId="{F606135A-C6BD-465F-8983-D0A6506BD56E}" type="presParOf" srcId="{98207A1B-C0CC-4FFB-9550-A2D47AA7C85F}" destId="{C67B0121-545B-45FD-A051-CC2B8A3CF98C}" srcOrd="0" destOrd="0" presId="urn:microsoft.com/office/officeart/2008/layout/VerticalCurvedList"/>
    <dgm:cxn modelId="{2D632471-72B1-4D62-9F68-4D77CCC58F57}" type="presParOf" srcId="{E1EEC6FC-9FB6-4670-A3D0-B30E9C40D8FF}" destId="{BBE38A59-80F2-4A7D-83FE-50BE22C5D174}" srcOrd="5" destOrd="0" presId="urn:microsoft.com/office/officeart/2008/layout/VerticalCurvedList"/>
    <dgm:cxn modelId="{30FBD23C-488F-40F6-91CD-42AA2F212BC5}" type="presParOf" srcId="{E1EEC6FC-9FB6-4670-A3D0-B30E9C40D8FF}" destId="{652FDF35-D6C5-4F07-9561-29EF278EF609}" srcOrd="6" destOrd="0" presId="urn:microsoft.com/office/officeart/2008/layout/VerticalCurvedList"/>
    <dgm:cxn modelId="{821C668E-A15A-4CC7-A2F4-1F89DB5D904B}" type="presParOf" srcId="{652FDF35-D6C5-4F07-9561-29EF278EF609}" destId="{87F37BD4-0B32-4C33-897D-7136087C0970}" srcOrd="0" destOrd="0" presId="urn:microsoft.com/office/officeart/2008/layout/VerticalCurvedList"/>
    <dgm:cxn modelId="{156D2671-53DA-4EE6-8818-B1A5CE721284}" type="presParOf" srcId="{E1EEC6FC-9FB6-4670-A3D0-B30E9C40D8FF}" destId="{2D2AD320-EDA4-4297-8739-407E58A8C29C}" srcOrd="7" destOrd="0" presId="urn:microsoft.com/office/officeart/2008/layout/VerticalCurvedList"/>
    <dgm:cxn modelId="{A92C6EF5-5A60-4F99-B03B-B1DF236D838A}" type="presParOf" srcId="{E1EEC6FC-9FB6-4670-A3D0-B30E9C40D8FF}" destId="{35D1C929-D492-4203-B868-23AFC9835E42}" srcOrd="8" destOrd="0" presId="urn:microsoft.com/office/officeart/2008/layout/VerticalCurvedList"/>
    <dgm:cxn modelId="{17ECE8FB-F807-49F4-BE7C-A340D680E28E}" type="presParOf" srcId="{35D1C929-D492-4203-B868-23AFC9835E42}" destId="{4E81251A-20B5-4311-954E-6D46A049078A}" srcOrd="0" destOrd="0" presId="urn:microsoft.com/office/officeart/2008/layout/VerticalCurvedList"/>
    <dgm:cxn modelId="{9E8D84B0-E629-44D2-A2DF-6057858D2EE1}" type="presParOf" srcId="{E1EEC6FC-9FB6-4670-A3D0-B30E9C40D8FF}" destId="{066ECE1A-DC04-4E44-BAD2-E9C6A3287B13}" srcOrd="9" destOrd="0" presId="urn:microsoft.com/office/officeart/2008/layout/VerticalCurvedList"/>
    <dgm:cxn modelId="{112DD22F-C689-44E8-BD24-A23D800A4FB9}" type="presParOf" srcId="{E1EEC6FC-9FB6-4670-A3D0-B30E9C40D8FF}" destId="{2779551C-0C12-4844-9DB2-E2440AC94483}" srcOrd="10" destOrd="0" presId="urn:microsoft.com/office/officeart/2008/layout/VerticalCurvedList"/>
    <dgm:cxn modelId="{1ECA9A07-371E-40F7-BDD2-DE870F705291}" type="presParOf" srcId="{2779551C-0C12-4844-9DB2-E2440AC94483}" destId="{95CBEA2D-546B-43CE-A3D7-D11DD020B7B4}" srcOrd="0" destOrd="0" presId="urn:microsoft.com/office/officeart/2008/layout/VerticalCurvedList"/>
    <dgm:cxn modelId="{69BA6C6D-452E-4B24-8095-74F03CEFD0EF}" type="presParOf" srcId="{E1EEC6FC-9FB6-4670-A3D0-B30E9C40D8FF}" destId="{14CAF16B-7701-401C-83A2-9B32159B3BF7}" srcOrd="11" destOrd="0" presId="urn:microsoft.com/office/officeart/2008/layout/VerticalCurvedList"/>
    <dgm:cxn modelId="{F4206712-030E-43FB-8AE3-FDE79198DD2F}" type="presParOf" srcId="{E1EEC6FC-9FB6-4670-A3D0-B30E9C40D8FF}" destId="{EA85AB0A-AE1D-4010-BBCC-47EFF527744F}" srcOrd="12" destOrd="0" presId="urn:microsoft.com/office/officeart/2008/layout/VerticalCurvedList"/>
    <dgm:cxn modelId="{23CB52A5-3044-4913-AB41-B522B0899DD5}" type="presParOf" srcId="{EA85AB0A-AE1D-4010-BBCC-47EFF527744F}" destId="{C9A68E94-78AE-4862-8FA0-32F72D247C07}" srcOrd="0" destOrd="0" presId="urn:microsoft.com/office/officeart/2008/layout/VerticalCurvedList"/>
    <dgm:cxn modelId="{91459A32-92B9-4334-8A86-23A72DE52023}" type="presParOf" srcId="{E1EEC6FC-9FB6-4670-A3D0-B30E9C40D8FF}" destId="{F67DF886-746A-431D-8F5E-8830FF0CE641}" srcOrd="13" destOrd="0" presId="urn:microsoft.com/office/officeart/2008/layout/VerticalCurvedList"/>
    <dgm:cxn modelId="{83798673-F1B9-47A9-9BDC-55AB4C2683DF}" type="presParOf" srcId="{E1EEC6FC-9FB6-4670-A3D0-B30E9C40D8FF}" destId="{009ABBA7-449A-47D9-A640-78B251C135CE}" srcOrd="14" destOrd="0" presId="urn:microsoft.com/office/officeart/2008/layout/VerticalCurvedList"/>
    <dgm:cxn modelId="{008EA78D-5B61-4C52-A089-C7D109F105A6}" type="presParOf" srcId="{009ABBA7-449A-47D9-A640-78B251C135CE}" destId="{DCB1A400-DF25-4A82-904A-E2B18FAB22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E1845-8A95-4E75-A0B8-AA5F6DFD0D6A}">
      <dsp:nvSpPr>
        <dsp:cNvPr id="0" name=""/>
        <dsp:cNvSpPr/>
      </dsp:nvSpPr>
      <dsp:spPr>
        <a:xfrm>
          <a:off x="0" y="3226237"/>
          <a:ext cx="8352928" cy="10894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Штаб воспитательной работы на уровне образовательной организации</a:t>
          </a:r>
          <a:endParaRPr lang="ru-RU" sz="2000" b="1" kern="1200" dirty="0"/>
        </a:p>
      </dsp:txBody>
      <dsp:txXfrm>
        <a:off x="0" y="3226237"/>
        <a:ext cx="8352928" cy="588326"/>
      </dsp:txXfrm>
    </dsp:sp>
    <dsp:sp modelId="{B4C9D558-15D2-49E4-9197-DBE8C1BD5FC6}">
      <dsp:nvSpPr>
        <dsp:cNvPr id="0" name=""/>
        <dsp:cNvSpPr/>
      </dsp:nvSpPr>
      <dsp:spPr>
        <a:xfrm>
          <a:off x="1019" y="3695568"/>
          <a:ext cx="1670177" cy="6955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Директор/заместитель директора</a:t>
          </a:r>
          <a:endParaRPr lang="ru-RU" sz="1050" kern="1200" dirty="0"/>
        </a:p>
      </dsp:txBody>
      <dsp:txXfrm>
        <a:off x="1019" y="3695568"/>
        <a:ext cx="1670177" cy="695579"/>
      </dsp:txXfrm>
    </dsp:sp>
    <dsp:sp modelId="{BA25B2FA-FC2F-4958-A4D0-15798FA9EE6F}">
      <dsp:nvSpPr>
        <dsp:cNvPr id="0" name=""/>
        <dsp:cNvSpPr/>
      </dsp:nvSpPr>
      <dsp:spPr>
        <a:xfrm>
          <a:off x="1671197" y="3695568"/>
          <a:ext cx="1670177" cy="695579"/>
        </a:xfrm>
        <a:prstGeom prst="rect">
          <a:avLst/>
        </a:prstGeom>
        <a:solidFill>
          <a:schemeClr val="accent3">
            <a:tint val="40000"/>
            <a:alpha val="90000"/>
            <a:hueOff val="765489"/>
            <a:satOff val="-985"/>
            <a:lumOff val="-77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Советник по воспитанию</a:t>
          </a:r>
          <a:endParaRPr lang="ru-RU" sz="1050" kern="1200" dirty="0"/>
        </a:p>
      </dsp:txBody>
      <dsp:txXfrm>
        <a:off x="1671197" y="3695568"/>
        <a:ext cx="1670177" cy="695579"/>
      </dsp:txXfrm>
    </dsp:sp>
    <dsp:sp modelId="{C48C4D3F-201A-4449-8F6E-E8B46146EA4A}">
      <dsp:nvSpPr>
        <dsp:cNvPr id="0" name=""/>
        <dsp:cNvSpPr/>
      </dsp:nvSpPr>
      <dsp:spPr>
        <a:xfrm>
          <a:off x="3341375" y="3695568"/>
          <a:ext cx="1670177" cy="695579"/>
        </a:xfrm>
        <a:prstGeom prst="rect">
          <a:avLst/>
        </a:prstGeom>
        <a:solidFill>
          <a:schemeClr val="accent3">
            <a:tint val="40000"/>
            <a:alpha val="90000"/>
            <a:hueOff val="1530979"/>
            <a:satOff val="-1970"/>
            <a:lumOff val="-154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Старший вожатый, педагог организатор, социальный педагог, педагог-психолог, библиотекарь и </a:t>
          </a:r>
          <a:r>
            <a:rPr lang="ru-RU" sz="1050" kern="1200" dirty="0" err="1" smtClean="0"/>
            <a:t>тд</a:t>
          </a:r>
          <a:r>
            <a:rPr lang="ru-RU" sz="1050" kern="1200" dirty="0" smtClean="0"/>
            <a:t>.</a:t>
          </a:r>
          <a:endParaRPr lang="ru-RU" sz="1050" kern="1200" dirty="0"/>
        </a:p>
      </dsp:txBody>
      <dsp:txXfrm>
        <a:off x="3341375" y="3695568"/>
        <a:ext cx="1670177" cy="695579"/>
      </dsp:txXfrm>
    </dsp:sp>
    <dsp:sp modelId="{1FE7E1AA-0FBD-4BF1-BA4E-8900DDDB1340}">
      <dsp:nvSpPr>
        <dsp:cNvPr id="0" name=""/>
        <dsp:cNvSpPr/>
      </dsp:nvSpPr>
      <dsp:spPr>
        <a:xfrm>
          <a:off x="5011552" y="3695568"/>
          <a:ext cx="1670177" cy="695579"/>
        </a:xfrm>
        <a:prstGeom prst="rect">
          <a:avLst/>
        </a:prstGeom>
        <a:solidFill>
          <a:schemeClr val="accent3">
            <a:tint val="40000"/>
            <a:alpha val="90000"/>
            <a:hueOff val="2296468"/>
            <a:satOff val="-2956"/>
            <a:lumOff val="-23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Президент УСУ</a:t>
          </a:r>
          <a:endParaRPr lang="ru-RU" sz="1050" kern="1200" dirty="0"/>
        </a:p>
      </dsp:txBody>
      <dsp:txXfrm>
        <a:off x="5011552" y="3695568"/>
        <a:ext cx="1670177" cy="695579"/>
      </dsp:txXfrm>
    </dsp:sp>
    <dsp:sp modelId="{DA03DA9A-8A21-4ACE-B29C-6B1305C6AD87}">
      <dsp:nvSpPr>
        <dsp:cNvPr id="0" name=""/>
        <dsp:cNvSpPr/>
      </dsp:nvSpPr>
      <dsp:spPr>
        <a:xfrm>
          <a:off x="6681730" y="3695568"/>
          <a:ext cx="1670177" cy="695579"/>
        </a:xfrm>
        <a:prstGeom prst="rect">
          <a:avLst/>
        </a:prstGeom>
        <a:solidFill>
          <a:schemeClr val="accent3">
            <a:tint val="40000"/>
            <a:alpha val="90000"/>
            <a:hueOff val="3061957"/>
            <a:satOff val="-3941"/>
            <a:lumOff val="-307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Представитель от родительской общественности </a:t>
          </a:r>
          <a:endParaRPr lang="ru-RU" sz="1050" kern="1200" dirty="0"/>
        </a:p>
      </dsp:txBody>
      <dsp:txXfrm>
        <a:off x="6681730" y="3695568"/>
        <a:ext cx="1670177" cy="695579"/>
      </dsp:txXfrm>
    </dsp:sp>
    <dsp:sp modelId="{3DC47C00-B9EA-4806-8ECB-4480CCF42178}">
      <dsp:nvSpPr>
        <dsp:cNvPr id="0" name=""/>
        <dsp:cNvSpPr/>
      </dsp:nvSpPr>
      <dsp:spPr>
        <a:xfrm rot="10800000">
          <a:off x="0" y="1660439"/>
          <a:ext cx="8352928" cy="1582140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Рабочая группа на муниципальном уровне </a:t>
          </a:r>
          <a:endParaRPr lang="ru-RU" sz="2400" b="1" kern="1200" dirty="0"/>
        </a:p>
      </dsp:txBody>
      <dsp:txXfrm rot="-10800000">
        <a:off x="0" y="1660439"/>
        <a:ext cx="8352928" cy="555331"/>
      </dsp:txXfrm>
    </dsp:sp>
    <dsp:sp modelId="{2B5CC2A6-4270-4BDE-8C14-48BA3ABB7B01}">
      <dsp:nvSpPr>
        <dsp:cNvPr id="0" name=""/>
        <dsp:cNvSpPr/>
      </dsp:nvSpPr>
      <dsp:spPr>
        <a:xfrm>
          <a:off x="1019" y="2117225"/>
          <a:ext cx="1670177" cy="642528"/>
        </a:xfrm>
        <a:prstGeom prst="rect">
          <a:avLst/>
        </a:prstGeom>
        <a:solidFill>
          <a:schemeClr val="accent3">
            <a:tint val="40000"/>
            <a:alpha val="90000"/>
            <a:hueOff val="3827447"/>
            <a:satOff val="-4926"/>
            <a:lumOff val="-384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Руководитель муниципального органов управления образованием </a:t>
          </a:r>
          <a:endParaRPr lang="ru-RU" sz="1050" kern="1200" dirty="0"/>
        </a:p>
      </dsp:txBody>
      <dsp:txXfrm>
        <a:off x="1019" y="2117225"/>
        <a:ext cx="1670177" cy="642528"/>
      </dsp:txXfrm>
    </dsp:sp>
    <dsp:sp modelId="{702A77D1-B5BF-492B-8D35-BD7A8654C8F3}">
      <dsp:nvSpPr>
        <dsp:cNvPr id="0" name=""/>
        <dsp:cNvSpPr/>
      </dsp:nvSpPr>
      <dsp:spPr>
        <a:xfrm>
          <a:off x="1671197" y="2117225"/>
          <a:ext cx="1670177" cy="642528"/>
        </a:xfrm>
        <a:prstGeom prst="rect">
          <a:avLst/>
        </a:prstGeom>
        <a:solidFill>
          <a:schemeClr val="accent3">
            <a:tint val="40000"/>
            <a:alpha val="90000"/>
            <a:hueOff val="4592936"/>
            <a:satOff val="-5911"/>
            <a:lumOff val="-461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Муниципальный координатор проекта</a:t>
          </a:r>
          <a:endParaRPr lang="ru-RU" sz="1050" kern="1200" dirty="0"/>
        </a:p>
      </dsp:txBody>
      <dsp:txXfrm>
        <a:off x="1671197" y="2117225"/>
        <a:ext cx="1670177" cy="642528"/>
      </dsp:txXfrm>
    </dsp:sp>
    <dsp:sp modelId="{F478008B-953E-4520-83AF-74913987277C}">
      <dsp:nvSpPr>
        <dsp:cNvPr id="0" name=""/>
        <dsp:cNvSpPr/>
      </dsp:nvSpPr>
      <dsp:spPr>
        <a:xfrm>
          <a:off x="3341375" y="2117225"/>
          <a:ext cx="1670177" cy="642528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Муниципальный куратор РДШ</a:t>
          </a:r>
          <a:endParaRPr lang="ru-RU" sz="1050" kern="1200" dirty="0"/>
        </a:p>
      </dsp:txBody>
      <dsp:txXfrm>
        <a:off x="3341375" y="2117225"/>
        <a:ext cx="1670177" cy="642528"/>
      </dsp:txXfrm>
    </dsp:sp>
    <dsp:sp modelId="{0EDC9A9E-7F7C-49CC-A09A-44CDBD6D1701}">
      <dsp:nvSpPr>
        <dsp:cNvPr id="0" name=""/>
        <dsp:cNvSpPr/>
      </dsp:nvSpPr>
      <dsp:spPr>
        <a:xfrm>
          <a:off x="5011552" y="2117225"/>
          <a:ext cx="1670177" cy="642528"/>
        </a:xfrm>
        <a:prstGeom prst="rect">
          <a:avLst/>
        </a:prstGeom>
        <a:solidFill>
          <a:schemeClr val="accent3">
            <a:tint val="40000"/>
            <a:alpha val="90000"/>
            <a:hueOff val="6123914"/>
            <a:satOff val="-7882"/>
            <a:lumOff val="-614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Руководители пилотных школ</a:t>
          </a:r>
          <a:endParaRPr lang="ru-RU" sz="1050" kern="1200" dirty="0"/>
        </a:p>
      </dsp:txBody>
      <dsp:txXfrm>
        <a:off x="5011552" y="2117225"/>
        <a:ext cx="1670177" cy="642528"/>
      </dsp:txXfrm>
    </dsp:sp>
    <dsp:sp modelId="{51E87596-BE71-4276-B120-C3DD79348E0E}">
      <dsp:nvSpPr>
        <dsp:cNvPr id="0" name=""/>
        <dsp:cNvSpPr/>
      </dsp:nvSpPr>
      <dsp:spPr>
        <a:xfrm>
          <a:off x="6681730" y="2117225"/>
          <a:ext cx="1670177" cy="642528"/>
        </a:xfrm>
        <a:prstGeom prst="rect">
          <a:avLst/>
        </a:prstGeom>
        <a:solidFill>
          <a:schemeClr val="accent3">
            <a:tint val="40000"/>
            <a:alpha val="90000"/>
            <a:hueOff val="6889404"/>
            <a:satOff val="-8867"/>
            <a:lumOff val="-691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Социальные партнеры</a:t>
          </a:r>
          <a:endParaRPr lang="ru-RU" sz="1050" kern="1200" dirty="0"/>
        </a:p>
      </dsp:txBody>
      <dsp:txXfrm>
        <a:off x="6681730" y="2117225"/>
        <a:ext cx="1670177" cy="642528"/>
      </dsp:txXfrm>
    </dsp:sp>
    <dsp:sp modelId="{30BC6FF9-C0CA-4BBB-A256-351BEEFA6F75}">
      <dsp:nvSpPr>
        <dsp:cNvPr id="0" name=""/>
        <dsp:cNvSpPr/>
      </dsp:nvSpPr>
      <dsp:spPr>
        <a:xfrm rot="10800000">
          <a:off x="0" y="1141"/>
          <a:ext cx="8352928" cy="1675641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Рабочая группа на региональном уровне</a:t>
          </a:r>
          <a:endParaRPr lang="ru-RU" sz="2400" b="1" kern="1200" dirty="0"/>
        </a:p>
      </dsp:txBody>
      <dsp:txXfrm rot="-10800000">
        <a:off x="0" y="1141"/>
        <a:ext cx="8352928" cy="588150"/>
      </dsp:txXfrm>
    </dsp:sp>
    <dsp:sp modelId="{CB2A69D3-05D5-493C-B6E6-308D1CA671CC}">
      <dsp:nvSpPr>
        <dsp:cNvPr id="0" name=""/>
        <dsp:cNvSpPr/>
      </dsp:nvSpPr>
      <dsp:spPr>
        <a:xfrm>
          <a:off x="1019" y="424855"/>
          <a:ext cx="1670177" cy="726709"/>
        </a:xfrm>
        <a:prstGeom prst="rect">
          <a:avLst/>
        </a:prstGeom>
        <a:solidFill>
          <a:schemeClr val="accent3">
            <a:tint val="40000"/>
            <a:alpha val="90000"/>
            <a:hueOff val="7654893"/>
            <a:satOff val="-9852"/>
            <a:lumOff val="-768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Министерство образования Омской области</a:t>
          </a:r>
          <a:endParaRPr lang="ru-RU" sz="1050" kern="1200" dirty="0"/>
        </a:p>
      </dsp:txBody>
      <dsp:txXfrm>
        <a:off x="1019" y="424855"/>
        <a:ext cx="1670177" cy="726709"/>
      </dsp:txXfrm>
    </dsp:sp>
    <dsp:sp modelId="{6772EA01-98DF-466E-ABDE-70ACCE40BCB3}">
      <dsp:nvSpPr>
        <dsp:cNvPr id="0" name=""/>
        <dsp:cNvSpPr/>
      </dsp:nvSpPr>
      <dsp:spPr>
        <a:xfrm>
          <a:off x="1671197" y="424855"/>
          <a:ext cx="1670177" cy="726709"/>
        </a:xfrm>
        <a:prstGeom prst="rect">
          <a:avLst/>
        </a:prstGeom>
        <a:solidFill>
          <a:schemeClr val="accent3">
            <a:tint val="40000"/>
            <a:alpha val="90000"/>
            <a:hueOff val="8420382"/>
            <a:satOff val="-10837"/>
            <a:lumOff val="-845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/>
            <a:t>Региональный координатор проекта</a:t>
          </a:r>
        </a:p>
      </dsp:txBody>
      <dsp:txXfrm>
        <a:off x="1671197" y="424855"/>
        <a:ext cx="1670177" cy="726709"/>
      </dsp:txXfrm>
    </dsp:sp>
    <dsp:sp modelId="{5C48FFD2-2603-4515-8247-FCE634B252FE}">
      <dsp:nvSpPr>
        <dsp:cNvPr id="0" name=""/>
        <dsp:cNvSpPr/>
      </dsp:nvSpPr>
      <dsp:spPr>
        <a:xfrm>
          <a:off x="3341375" y="424855"/>
          <a:ext cx="1670177" cy="726709"/>
        </a:xfrm>
        <a:prstGeom prst="rect">
          <a:avLst/>
        </a:prstGeom>
        <a:solidFill>
          <a:schemeClr val="accent3">
            <a:tint val="40000"/>
            <a:alpha val="90000"/>
            <a:hueOff val="9185871"/>
            <a:satOff val="-11823"/>
            <a:lumOff val="-921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Руководитель ресурсного центра РДШ</a:t>
          </a:r>
          <a:endParaRPr lang="ru-RU" sz="1050" kern="1200" dirty="0"/>
        </a:p>
      </dsp:txBody>
      <dsp:txXfrm>
        <a:off x="3341375" y="424855"/>
        <a:ext cx="1670177" cy="726709"/>
      </dsp:txXfrm>
    </dsp:sp>
    <dsp:sp modelId="{43AC859F-5367-4283-B970-2EB46E4B7BB5}">
      <dsp:nvSpPr>
        <dsp:cNvPr id="0" name=""/>
        <dsp:cNvSpPr/>
      </dsp:nvSpPr>
      <dsp:spPr>
        <a:xfrm>
          <a:off x="5011552" y="424855"/>
          <a:ext cx="1670177" cy="726709"/>
        </a:xfrm>
        <a:prstGeom prst="rect">
          <a:avLst/>
        </a:prstGeom>
        <a:solidFill>
          <a:schemeClr val="accent3">
            <a:tint val="40000"/>
            <a:alpha val="90000"/>
            <a:hueOff val="9951360"/>
            <a:satOff val="-12808"/>
            <a:lumOff val="-998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Руководители муниципальных органов управления образованием</a:t>
          </a:r>
          <a:endParaRPr lang="ru-RU" sz="1050" kern="1200" dirty="0"/>
        </a:p>
      </dsp:txBody>
      <dsp:txXfrm>
        <a:off x="5011552" y="424855"/>
        <a:ext cx="1670177" cy="726709"/>
      </dsp:txXfrm>
    </dsp:sp>
    <dsp:sp modelId="{2B99D1F0-CEAE-4988-A26E-1917F35BECC1}">
      <dsp:nvSpPr>
        <dsp:cNvPr id="0" name=""/>
        <dsp:cNvSpPr/>
      </dsp:nvSpPr>
      <dsp:spPr>
        <a:xfrm>
          <a:off x="6681730" y="424855"/>
          <a:ext cx="1670177" cy="726709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Институт развития образования</a:t>
          </a:r>
          <a:endParaRPr lang="ru-RU" sz="1050" kern="1200" dirty="0"/>
        </a:p>
      </dsp:txBody>
      <dsp:txXfrm>
        <a:off x="6681730" y="424855"/>
        <a:ext cx="1670177" cy="726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AE4CE-383A-4184-B839-A72EAF93E17C}">
      <dsp:nvSpPr>
        <dsp:cNvPr id="0" name=""/>
        <dsp:cNvSpPr/>
      </dsp:nvSpPr>
      <dsp:spPr>
        <a:xfrm>
          <a:off x="3302" y="0"/>
          <a:ext cx="1986056" cy="7364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Аналитическая деятельность</a:t>
          </a:r>
          <a:endParaRPr lang="ru-RU" sz="1400" kern="1200" dirty="0"/>
        </a:p>
      </dsp:txBody>
      <dsp:txXfrm>
        <a:off x="3302" y="0"/>
        <a:ext cx="1986056" cy="736430"/>
      </dsp:txXfrm>
    </dsp:sp>
    <dsp:sp modelId="{0E89BAF5-1E51-4486-B400-D0E116C5A0EE}">
      <dsp:nvSpPr>
        <dsp:cNvPr id="0" name=""/>
        <dsp:cNvSpPr/>
      </dsp:nvSpPr>
      <dsp:spPr>
        <a:xfrm>
          <a:off x="6" y="639752"/>
          <a:ext cx="1986056" cy="38361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анализ и оценка результативности деятельности советников;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вносит предложения по улучшению качества воспитательной работы в ОО муниципалитета;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Информирует о ходе реализации проекта на совещаниях, семинарах, муниципальных педагогических советах и родительских собраниях</a:t>
          </a:r>
          <a:endParaRPr lang="ru-RU" sz="1200" kern="1200" dirty="0"/>
        </a:p>
      </dsp:txBody>
      <dsp:txXfrm>
        <a:off x="6" y="639752"/>
        <a:ext cx="1986056" cy="3836137"/>
      </dsp:txXfrm>
    </dsp:sp>
    <dsp:sp modelId="{F7FA3C2E-15F8-406F-A2A3-89C0BA546255}">
      <dsp:nvSpPr>
        <dsp:cNvPr id="0" name=""/>
        <dsp:cNvSpPr/>
      </dsp:nvSpPr>
      <dsp:spPr>
        <a:xfrm>
          <a:off x="2267407" y="0"/>
          <a:ext cx="1986056" cy="794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Организационно-методическая деятельность</a:t>
          </a:r>
          <a:endParaRPr lang="ru-RU" sz="1400" kern="1200" dirty="0"/>
        </a:p>
      </dsp:txBody>
      <dsp:txXfrm>
        <a:off x="2267407" y="0"/>
        <a:ext cx="1986056" cy="794422"/>
      </dsp:txXfrm>
    </dsp:sp>
    <dsp:sp modelId="{200A9549-EF50-4AAA-8EF6-ACC426D1DFE5}">
      <dsp:nvSpPr>
        <dsp:cNvPr id="0" name=""/>
        <dsp:cNvSpPr/>
      </dsp:nvSpPr>
      <dsp:spPr>
        <a:xfrm>
          <a:off x="2267407" y="679828"/>
          <a:ext cx="1986056" cy="38361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выявляет профессиональные потребности (дефициты) в деятельности советников;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организует обмен опытом работы советников;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принимает участие в работе муниципальных методических объединений педагогов по вопросам воспитания;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консультирует руководителей образовательных организаций и советников;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участвует в организации и проведении мероприятий РДШ на уровне муниципалитета;</a:t>
          </a:r>
          <a:endParaRPr lang="ru-RU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>
        <a:off x="2267407" y="679828"/>
        <a:ext cx="1986056" cy="3836137"/>
      </dsp:txXfrm>
    </dsp:sp>
    <dsp:sp modelId="{63C0D5C7-60C6-43A2-B7EB-BDF32FBF7FC0}">
      <dsp:nvSpPr>
        <dsp:cNvPr id="0" name=""/>
        <dsp:cNvSpPr/>
      </dsp:nvSpPr>
      <dsp:spPr>
        <a:xfrm>
          <a:off x="4531511" y="0"/>
          <a:ext cx="1986056" cy="794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Информационно-просветительская деятельность</a:t>
          </a:r>
          <a:endParaRPr lang="ru-RU" sz="1400" kern="1200" dirty="0"/>
        </a:p>
      </dsp:txBody>
      <dsp:txXfrm>
        <a:off x="4531511" y="0"/>
        <a:ext cx="1986056" cy="794422"/>
      </dsp:txXfrm>
    </dsp:sp>
    <dsp:sp modelId="{D4B70121-B0B6-43BA-A8A6-8F6BA78833E5}">
      <dsp:nvSpPr>
        <dsp:cNvPr id="0" name=""/>
        <dsp:cNvSpPr/>
      </dsp:nvSpPr>
      <dsp:spPr>
        <a:xfrm>
          <a:off x="4531511" y="679828"/>
          <a:ext cx="1986056" cy="38361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осуществляет взаимодействие с представителями СМИ по освещению деятельности по проекту;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осуществляет подготовку и проведение муниципальных совещаний, семинаров, конференций для руководителей ОО и педагогов по вопросам воспитания;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осуществляет подготовку и проведение  </a:t>
          </a:r>
          <a:r>
            <a:rPr lang="ru-RU" sz="1200" kern="1200" dirty="0" err="1" smtClean="0"/>
            <a:t>общерайонных</a:t>
          </a:r>
          <a:r>
            <a:rPr lang="ru-RU" sz="1200" kern="1200" dirty="0" smtClean="0"/>
            <a:t> родительских собраний по вопросам воспитания; взаимодействует с активом родителей;</a:t>
          </a:r>
          <a:endParaRPr lang="ru-RU" sz="1200" kern="1200" dirty="0"/>
        </a:p>
      </dsp:txBody>
      <dsp:txXfrm>
        <a:off x="4531511" y="679828"/>
        <a:ext cx="1986056" cy="3836137"/>
      </dsp:txXfrm>
    </dsp:sp>
    <dsp:sp modelId="{02C87CB7-D4BE-4780-8B2A-7E588EFC936B}">
      <dsp:nvSpPr>
        <dsp:cNvPr id="0" name=""/>
        <dsp:cNvSpPr/>
      </dsp:nvSpPr>
      <dsp:spPr>
        <a:xfrm>
          <a:off x="6795616" y="40622"/>
          <a:ext cx="1986056" cy="794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Проектная и программная деятельность</a:t>
          </a:r>
          <a:endParaRPr lang="ru-RU" sz="1400" kern="1200" dirty="0"/>
        </a:p>
      </dsp:txBody>
      <dsp:txXfrm>
        <a:off x="6795616" y="40622"/>
        <a:ext cx="1986056" cy="794422"/>
      </dsp:txXfrm>
    </dsp:sp>
    <dsp:sp modelId="{F73F02DE-3BB2-4DA6-B547-33FB104603CD}">
      <dsp:nvSpPr>
        <dsp:cNvPr id="0" name=""/>
        <dsp:cNvSpPr/>
      </dsp:nvSpPr>
      <dsp:spPr>
        <a:xfrm>
          <a:off x="6795616" y="679828"/>
          <a:ext cx="1986056" cy="38361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координирует деятельность советников по реализации федеральных концепций проектов и мероприятий;</a:t>
          </a:r>
          <a:endParaRPr lang="ru-RU" sz="1100" kern="1200" dirty="0"/>
        </a:p>
        <a:p>
          <a:pPr marL="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осуществляет согласование планов работы советников;</a:t>
          </a:r>
          <a:endParaRPr lang="ru-RU" sz="1100" kern="1200" dirty="0"/>
        </a:p>
        <a:p>
          <a:pPr marL="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разрабатывает и реализует муниципальные проекты, </a:t>
          </a:r>
          <a:r>
            <a:rPr lang="ru-RU" sz="1400" kern="1200" dirty="0" smtClean="0"/>
            <a:t>программы</a:t>
          </a:r>
          <a:r>
            <a:rPr lang="ru-RU" sz="1200" kern="1200" dirty="0" smtClean="0"/>
            <a:t> и мероприятия в сфере воспитания;</a:t>
          </a:r>
          <a:endParaRPr lang="ru-RU" sz="1200" kern="1200" dirty="0"/>
        </a:p>
        <a:p>
          <a:pPr marL="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организует межведомственное и внутриведомственное, сетевое взаимодействие;</a:t>
          </a:r>
          <a:endParaRPr lang="ru-RU" sz="1200" kern="1200" dirty="0"/>
        </a:p>
        <a:p>
          <a:pPr marL="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организует и проводит семинары, совещания по актуальным вопросам федерального проекта в муниципалитете</a:t>
          </a:r>
          <a:endParaRPr lang="ru-RU" sz="1200" kern="1200" dirty="0"/>
        </a:p>
      </dsp:txBody>
      <dsp:txXfrm>
        <a:off x="6795616" y="679828"/>
        <a:ext cx="1986056" cy="38361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C3BF0-BADB-42B2-9D41-19CB96E61984}">
      <dsp:nvSpPr>
        <dsp:cNvPr id="0" name=""/>
        <dsp:cNvSpPr/>
      </dsp:nvSpPr>
      <dsp:spPr>
        <a:xfrm>
          <a:off x="-4593403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0F2E9-D323-4490-BDAA-E18C590E6205}">
      <dsp:nvSpPr>
        <dsp:cNvPr id="0" name=""/>
        <dsp:cNvSpPr/>
      </dsp:nvSpPr>
      <dsp:spPr>
        <a:xfrm>
          <a:off x="285089" y="184749"/>
          <a:ext cx="6141376" cy="3693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31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Школьные спортивные клубы</a:t>
          </a:r>
          <a:endParaRPr lang="ru-RU" sz="2400" kern="1200" dirty="0"/>
        </a:p>
      </dsp:txBody>
      <dsp:txXfrm>
        <a:off x="285089" y="184749"/>
        <a:ext cx="6141376" cy="369336"/>
      </dsp:txXfrm>
    </dsp:sp>
    <dsp:sp modelId="{ACC802FF-6C8F-4B36-A273-65FEEFEFE690}">
      <dsp:nvSpPr>
        <dsp:cNvPr id="0" name=""/>
        <dsp:cNvSpPr/>
      </dsp:nvSpPr>
      <dsp:spPr>
        <a:xfrm>
          <a:off x="54254" y="138582"/>
          <a:ext cx="461670" cy="46167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A681177-F89A-44B7-A23E-07C818C08966}">
      <dsp:nvSpPr>
        <dsp:cNvPr id="0" name=""/>
        <dsp:cNvSpPr/>
      </dsp:nvSpPr>
      <dsp:spPr>
        <a:xfrm>
          <a:off x="619556" y="739079"/>
          <a:ext cx="5806908" cy="3693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31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Музей</a:t>
          </a:r>
          <a:endParaRPr lang="ru-RU" sz="2400" kern="1200" dirty="0"/>
        </a:p>
      </dsp:txBody>
      <dsp:txXfrm>
        <a:off x="619556" y="739079"/>
        <a:ext cx="5806908" cy="369336"/>
      </dsp:txXfrm>
    </dsp:sp>
    <dsp:sp modelId="{C67B0121-545B-45FD-A051-CC2B8A3CF98C}">
      <dsp:nvSpPr>
        <dsp:cNvPr id="0" name=""/>
        <dsp:cNvSpPr/>
      </dsp:nvSpPr>
      <dsp:spPr>
        <a:xfrm>
          <a:off x="388721" y="692912"/>
          <a:ext cx="461670" cy="46167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BE38A59-80F2-4A7D-83FE-50BE22C5D174}">
      <dsp:nvSpPr>
        <dsp:cNvPr id="0" name=""/>
        <dsp:cNvSpPr/>
      </dsp:nvSpPr>
      <dsp:spPr>
        <a:xfrm>
          <a:off x="802843" y="1293002"/>
          <a:ext cx="5623622" cy="3693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31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Школьный театр</a:t>
          </a:r>
          <a:endParaRPr lang="ru-RU" sz="2400" kern="1200" dirty="0"/>
        </a:p>
      </dsp:txBody>
      <dsp:txXfrm>
        <a:off x="802843" y="1293002"/>
        <a:ext cx="5623622" cy="369336"/>
      </dsp:txXfrm>
    </dsp:sp>
    <dsp:sp modelId="{87F37BD4-0B32-4C33-897D-7136087C0970}">
      <dsp:nvSpPr>
        <dsp:cNvPr id="0" name=""/>
        <dsp:cNvSpPr/>
      </dsp:nvSpPr>
      <dsp:spPr>
        <a:xfrm>
          <a:off x="572007" y="1246835"/>
          <a:ext cx="461670" cy="46167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D2AD320-EDA4-4297-8739-407E58A8C29C}">
      <dsp:nvSpPr>
        <dsp:cNvPr id="0" name=""/>
        <dsp:cNvSpPr/>
      </dsp:nvSpPr>
      <dsp:spPr>
        <a:xfrm>
          <a:off x="861364" y="1847331"/>
          <a:ext cx="5565100" cy="3693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31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Медиацентр</a:t>
          </a:r>
          <a:endParaRPr lang="ru-RU" sz="2400" kern="1200" dirty="0"/>
        </a:p>
      </dsp:txBody>
      <dsp:txXfrm>
        <a:off x="861364" y="1847331"/>
        <a:ext cx="5565100" cy="369336"/>
      </dsp:txXfrm>
    </dsp:sp>
    <dsp:sp modelId="{4E81251A-20B5-4311-954E-6D46A049078A}">
      <dsp:nvSpPr>
        <dsp:cNvPr id="0" name=""/>
        <dsp:cNvSpPr/>
      </dsp:nvSpPr>
      <dsp:spPr>
        <a:xfrm>
          <a:off x="630529" y="1801164"/>
          <a:ext cx="461670" cy="46167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66ECE1A-DC04-4E44-BAD2-E9C6A3287B13}">
      <dsp:nvSpPr>
        <dsp:cNvPr id="0" name=""/>
        <dsp:cNvSpPr/>
      </dsp:nvSpPr>
      <dsp:spPr>
        <a:xfrm>
          <a:off x="802843" y="2265435"/>
          <a:ext cx="5623622" cy="6417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31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Развитие направлений РДШ, </a:t>
          </a:r>
          <a:br>
            <a:rPr lang="ru-RU" sz="2400" kern="1200" dirty="0" smtClean="0"/>
          </a:br>
          <a:r>
            <a:rPr lang="ru-RU" sz="2400" kern="1200" dirty="0" smtClean="0"/>
            <a:t>создание первичной ячейки</a:t>
          </a:r>
          <a:endParaRPr lang="ru-RU" sz="2400" kern="1200" dirty="0"/>
        </a:p>
      </dsp:txBody>
      <dsp:txXfrm>
        <a:off x="802843" y="2265435"/>
        <a:ext cx="5623622" cy="641788"/>
      </dsp:txXfrm>
    </dsp:sp>
    <dsp:sp modelId="{95CBEA2D-546B-43CE-A3D7-D11DD020B7B4}">
      <dsp:nvSpPr>
        <dsp:cNvPr id="0" name=""/>
        <dsp:cNvSpPr/>
      </dsp:nvSpPr>
      <dsp:spPr>
        <a:xfrm>
          <a:off x="572007" y="2355494"/>
          <a:ext cx="461670" cy="46167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4CAF16B-7701-401C-83A2-9B32159B3BF7}">
      <dsp:nvSpPr>
        <dsp:cNvPr id="0" name=""/>
        <dsp:cNvSpPr/>
      </dsp:nvSpPr>
      <dsp:spPr>
        <a:xfrm>
          <a:off x="619556" y="2955584"/>
          <a:ext cx="5806908" cy="3693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31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Туристический клуб</a:t>
          </a:r>
          <a:endParaRPr lang="ru-RU" sz="2400" kern="1200" dirty="0"/>
        </a:p>
      </dsp:txBody>
      <dsp:txXfrm>
        <a:off x="619556" y="2955584"/>
        <a:ext cx="5806908" cy="369336"/>
      </dsp:txXfrm>
    </dsp:sp>
    <dsp:sp modelId="{C9A68E94-78AE-4862-8FA0-32F72D247C07}">
      <dsp:nvSpPr>
        <dsp:cNvPr id="0" name=""/>
        <dsp:cNvSpPr/>
      </dsp:nvSpPr>
      <dsp:spPr>
        <a:xfrm>
          <a:off x="388721" y="2909417"/>
          <a:ext cx="461670" cy="46167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67DF886-746A-431D-8F5E-8830FF0CE641}">
      <dsp:nvSpPr>
        <dsp:cNvPr id="0" name=""/>
        <dsp:cNvSpPr/>
      </dsp:nvSpPr>
      <dsp:spPr>
        <a:xfrm>
          <a:off x="285089" y="3509914"/>
          <a:ext cx="6141376" cy="3693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31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Ученическое  самоуправление</a:t>
          </a:r>
          <a:endParaRPr lang="ru-RU" sz="2400" kern="1200" dirty="0"/>
        </a:p>
      </dsp:txBody>
      <dsp:txXfrm>
        <a:off x="285089" y="3509914"/>
        <a:ext cx="6141376" cy="369336"/>
      </dsp:txXfrm>
    </dsp:sp>
    <dsp:sp modelId="{DCB1A400-DF25-4A82-904A-E2B18FAB221F}">
      <dsp:nvSpPr>
        <dsp:cNvPr id="0" name=""/>
        <dsp:cNvSpPr/>
      </dsp:nvSpPr>
      <dsp:spPr>
        <a:xfrm>
          <a:off x="54254" y="3463747"/>
          <a:ext cx="461670" cy="46167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43A0-C5D4-406F-92D9-D00D8BA4394D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58CFFB2-FE02-964E-96F0-A19209CA295C}"/>
              </a:ext>
            </a:extLst>
          </p:cNvPr>
          <p:cNvSpPr/>
          <p:nvPr/>
        </p:nvSpPr>
        <p:spPr>
          <a:xfrm>
            <a:off x="8244408" y="205979"/>
            <a:ext cx="720080" cy="709587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D:\Pictures\Логотипы\Навигаторы детства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-20538"/>
            <a:ext cx="1800000" cy="8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7" t="29861" r="36526" b="33333"/>
          <a:stretch/>
        </p:blipFill>
        <p:spPr bwMode="auto">
          <a:xfrm>
            <a:off x="2763" y="771550"/>
            <a:ext cx="9105741" cy="3993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8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58CFFB2-FE02-964E-96F0-A19209CA295C}"/>
              </a:ext>
            </a:extLst>
          </p:cNvPr>
          <p:cNvSpPr/>
          <p:nvPr/>
        </p:nvSpPr>
        <p:spPr>
          <a:xfrm>
            <a:off x="8244408" y="205979"/>
            <a:ext cx="720080" cy="709587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D:\Pictures\Схема управления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36"/>
          <a:stretch/>
        </p:blipFill>
        <p:spPr bwMode="auto">
          <a:xfrm>
            <a:off x="0" y="568620"/>
            <a:ext cx="9144000" cy="459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Pictures\Логотипы\Навигаторы детства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520" y="-20538"/>
            <a:ext cx="1800000" cy="8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5147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МОДЕЛЬ УПРАВЛЕНИЯ ПРОЕКТОМ В РЕГИОНЕ</a:t>
            </a:r>
            <a:endParaRPr lang="ru-RU" sz="2800" b="1" dirty="0">
              <a:solidFill>
                <a:srgbClr val="66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699542"/>
            <a:ext cx="5904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/>
                </a:solidFill>
              </a:rPr>
              <a:t>Региональный координатор Проекта </a:t>
            </a:r>
            <a:endParaRPr lang="ru-RU" sz="1400" b="1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/>
                </a:solidFill>
              </a:rPr>
              <a:t>Институт развития образования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1"/>
                </a:solidFill>
              </a:rPr>
              <a:t>Педагогический университе</a:t>
            </a:r>
            <a:r>
              <a:rPr lang="ru-RU" sz="1400" b="1" dirty="0">
                <a:solidFill>
                  <a:schemeClr val="bg1"/>
                </a:solidFill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38998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58CFFB2-FE02-964E-96F0-A19209CA295C}"/>
              </a:ext>
            </a:extLst>
          </p:cNvPr>
          <p:cNvSpPr/>
          <p:nvPr/>
        </p:nvSpPr>
        <p:spPr>
          <a:xfrm>
            <a:off x="8244408" y="205979"/>
            <a:ext cx="720080" cy="709587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504" y="5147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МОДЕЛЬ УПРАВЛЕНИЯ ПРОЕКТОМ В РЕГИОНЕ</a:t>
            </a:r>
            <a:endParaRPr lang="ru-RU" sz="2800" b="1" dirty="0">
              <a:solidFill>
                <a:srgbClr val="660066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57788946"/>
              </p:ext>
            </p:extLst>
          </p:nvPr>
        </p:nvGraphicFramePr>
        <p:xfrm>
          <a:off x="395536" y="555724"/>
          <a:ext cx="8352928" cy="43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" name="Picture 2" descr="D:\Pictures\Логотипы\Навигаторы детства-0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520" y="-20538"/>
            <a:ext cx="1800000" cy="8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3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58CFFB2-FE02-964E-96F0-A19209CA295C}"/>
              </a:ext>
            </a:extLst>
          </p:cNvPr>
          <p:cNvSpPr/>
          <p:nvPr/>
        </p:nvSpPr>
        <p:spPr>
          <a:xfrm>
            <a:off x="8244408" y="205979"/>
            <a:ext cx="720080" cy="709587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D:\Pictures\Логотипы\Навигаторы детства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520" y="-20538"/>
            <a:ext cx="1800000" cy="8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5147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РОЛЬ МУНИЦИПАЛЬНОГО КООРДИНАТОРА</a:t>
            </a:r>
            <a:endParaRPr lang="ru-RU" sz="2800" b="1" dirty="0">
              <a:solidFill>
                <a:srgbClr val="660066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19280380"/>
              </p:ext>
            </p:extLst>
          </p:nvPr>
        </p:nvGraphicFramePr>
        <p:xfrm>
          <a:off x="179512" y="699542"/>
          <a:ext cx="8784976" cy="4515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272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58CFFB2-FE02-964E-96F0-A19209CA295C}"/>
              </a:ext>
            </a:extLst>
          </p:cNvPr>
          <p:cNvSpPr/>
          <p:nvPr/>
        </p:nvSpPr>
        <p:spPr>
          <a:xfrm>
            <a:off x="8244408" y="205979"/>
            <a:ext cx="720080" cy="709587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D:\Pictures\Логотипы\Навигаторы детства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-20538"/>
            <a:ext cx="1800000" cy="8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5147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МОДЕЛЬ УПРАВЛЕНИЯ ПРОЕКТОМ В ШКОЛЕ</a:t>
            </a:r>
            <a:endParaRPr lang="ru-RU" sz="2800" b="1" dirty="0">
              <a:solidFill>
                <a:srgbClr val="660066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/>
          <a:srcRect l="7195" t="25594" r="36355" b="5500"/>
          <a:stretch/>
        </p:blipFill>
        <p:spPr>
          <a:xfrm>
            <a:off x="1043608" y="546325"/>
            <a:ext cx="6584653" cy="451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025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660066"/>
                </a:solidFill>
              </a:rPr>
              <a:t>ПРОМЕЖУТОЧНЫЕ ИТОГИ РАБОТЫ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771550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421C5E"/>
                </a:solidFill>
                <a:latin typeface="Arial" pitchFamily="34" charset="0"/>
                <a:cs typeface="Arial" pitchFamily="34" charset="0"/>
              </a:rPr>
              <a:t>активность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социальных сетях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58CFFB2-FE02-964E-96F0-A19209CA295C}"/>
              </a:ext>
            </a:extLst>
          </p:cNvPr>
          <p:cNvSpPr/>
          <p:nvPr/>
        </p:nvSpPr>
        <p:spPr>
          <a:xfrm>
            <a:off x="8244408" y="205979"/>
            <a:ext cx="720080" cy="709587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D:\Pictures\Логотипы\Навигаторы детства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-20538"/>
            <a:ext cx="1800000" cy="8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1851670"/>
            <a:ext cx="4619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421C5E"/>
                </a:solidFill>
                <a:latin typeface="Arial" pitchFamily="34" charset="0"/>
                <a:cs typeface="Arial" pitchFamily="34" charset="0"/>
              </a:rPr>
              <a:t>новые формы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проведения мероприятий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3219822"/>
            <a:ext cx="4248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421C5E"/>
                </a:solidFill>
                <a:latin typeface="Arial" pitchFamily="34" charset="0"/>
                <a:cs typeface="Arial" pitchFamily="34" charset="0"/>
              </a:rPr>
              <a:t>увеличение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количества детей, зарегистрированных на сайте РДШ, членов первичных ячеек РДШ, юнармейского движения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992" y="915566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421C5E"/>
                </a:solidFill>
                <a:latin typeface="Arial" pitchFamily="34" charset="0"/>
                <a:cs typeface="Arial" pitchFamily="34" charset="0"/>
              </a:rPr>
              <a:t>привлечение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новых социальных партнеров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008" y="2605722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421C5E"/>
                </a:solidFill>
                <a:latin typeface="Arial" pitchFamily="34" charset="0"/>
                <a:cs typeface="Arial" pitchFamily="34" charset="0"/>
              </a:rPr>
              <a:t>возможность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участия детей в программе «Орлята России»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участия советников во всероссийских конкурсах и проектах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5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23478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660066"/>
                </a:solidFill>
              </a:rPr>
              <a:t>ПЕРСПЕКТИВНЫЕ НАПРАВЛЕНИЯ РАЗВИТИЯ 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58CFFB2-FE02-964E-96F0-A19209CA295C}"/>
              </a:ext>
            </a:extLst>
          </p:cNvPr>
          <p:cNvSpPr/>
          <p:nvPr/>
        </p:nvSpPr>
        <p:spPr>
          <a:xfrm>
            <a:off x="8244408" y="205979"/>
            <a:ext cx="720080" cy="709587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D:\Pictures\Логотипы\Навигаторы детства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20538"/>
            <a:ext cx="1800000" cy="8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08176514"/>
              </p:ext>
            </p:extLst>
          </p:nvPr>
        </p:nvGraphicFramePr>
        <p:xfrm>
          <a:off x="2411760" y="987574"/>
          <a:ext cx="64807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2851" y="2021235"/>
            <a:ext cx="2376941" cy="184665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421C5E"/>
                </a:solidFill>
                <a:latin typeface="Arial" pitchFamily="34" charset="0"/>
                <a:cs typeface="Arial" pitchFamily="34" charset="0"/>
              </a:rPr>
              <a:t>100%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пилотных школ прошли мониторинг воспитательной среды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4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BBF9ED4-BC2C-7E4C-A9F5-F2B00BA2E162}"/>
              </a:ext>
            </a:extLst>
          </p:cNvPr>
          <p:cNvSpPr/>
          <p:nvPr/>
        </p:nvSpPr>
        <p:spPr>
          <a:xfrm>
            <a:off x="8244408" y="123478"/>
            <a:ext cx="792088" cy="781595"/>
          </a:xfrm>
          <a:prstGeom prst="rect">
            <a:avLst/>
          </a:prstGeom>
          <a:solidFill>
            <a:srgbClr val="FBFCFE"/>
          </a:solidFill>
          <a:ln>
            <a:solidFill>
              <a:srgbClr val="FBF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64" y="843558"/>
            <a:ext cx="6624736" cy="459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D:\Pictures\Логотипы\Навигаторы детства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29033"/>
            <a:ext cx="1800000" cy="8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30324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660066"/>
                </a:solidFill>
              </a:rPr>
              <a:t>ДЕЯТЕЛЬНОСТЬ СОВЕТНИКА</a:t>
            </a:r>
            <a:endParaRPr lang="ru-RU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0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354</Words>
  <Application>Microsoft Office PowerPoint</Application>
  <PresentationFormat>Экран (16:9)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ПРОМЕЖУТОЧНЫЕ ИТОГИ РАБОТЫ</vt:lpstr>
      <vt:lpstr>ПЕРСПЕКТИВНЫЕ НАПРАВЛЕНИЯ РАЗВИТИЯ </vt:lpstr>
      <vt:lpstr>ДЕЯТЕЛЬНОСТЬ СОВЕТНИКА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Comp004</cp:lastModifiedBy>
  <cp:revision>40</cp:revision>
  <cp:lastPrinted>2022-01-19T02:26:04Z</cp:lastPrinted>
  <dcterms:created xsi:type="dcterms:W3CDTF">2020-12-08T12:27:44Z</dcterms:created>
  <dcterms:modified xsi:type="dcterms:W3CDTF">2022-10-10T08:33:14Z</dcterms:modified>
</cp:coreProperties>
</file>